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56" r:id="rId3"/>
    <p:sldId id="274" r:id="rId4"/>
    <p:sldId id="275" r:id="rId5"/>
    <p:sldId id="283" r:id="rId6"/>
    <p:sldId id="277" r:id="rId7"/>
    <p:sldId id="262" r:id="rId8"/>
    <p:sldId id="264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074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49CBD-BD4B-4586-AB47-690090D8EF01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9910D-C392-44E0-9FB5-1A5F25281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6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8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1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3343A5A-D9A6-4A14-839A-2DDE4A9BD6A4}" type="datetimeFigureOut">
              <a:rPr lang="en-US"/>
              <a:pPr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EFAD923-C7E3-4E75-8A87-9F634F2F48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0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6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5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5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3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2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9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1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497E3-AD2A-402D-AC89-3F3F8DC0958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2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audio" Target="file:///D:\BAI%20HAT%20VE%20THAY%20CO%201\bai%20hoc%20dau%20tien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00" y="73854"/>
            <a:ext cx="13335000" cy="67424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81400" y="1184824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 smtClean="0">
                <a:latin typeface="HP001 4 hàng" pitchFamily="34" charset="0"/>
              </a:rPr>
              <a:t>Toán</a:t>
            </a:r>
            <a:endParaRPr lang="en-US" sz="4000" b="1" u="sng" dirty="0">
              <a:latin typeface="HP001 4 hàng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3913" y="2057399"/>
            <a:ext cx="227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HP001 4 hàng" pitchFamily="34" charset="0"/>
              </a:rPr>
              <a:t>Luyện</a:t>
            </a:r>
            <a:r>
              <a:rPr lang="en-US" sz="36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HP001 4 hàng" pitchFamily="34" charset="0"/>
              </a:rPr>
              <a:t>tập</a:t>
            </a:r>
            <a:endParaRPr lang="en-US" sz="3600" b="1" i="1" dirty="0">
              <a:solidFill>
                <a:srgbClr val="FF0000"/>
              </a:solidFill>
              <a:latin typeface="HP001 4 hàn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77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528"/>
            <a:ext cx="13335000" cy="67424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914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689557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 + 1+ 5 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" y="2581899"/>
            <a:ext cx="2016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 + 1+ 8 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1689556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+ 2 +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2566719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+ 2 + 1 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0200" y="1689557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 + 3 + 4 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0680" y="2566718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+ 3 +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9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13335000" cy="6742472"/>
          </a:xfrm>
          <a:prstGeom prst="rect">
            <a:avLst/>
          </a:prstGeom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772280" y="519708"/>
            <a:ext cx="433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643389"/>
            <a:ext cx="2601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9 + 1+ 5 =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2580" y="2667000"/>
            <a:ext cx="2374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9 + 1 + 8 =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2706469"/>
            <a:ext cx="2466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+ 2 +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49450" y="1641304"/>
            <a:ext cx="2321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+ 2 + 1 =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1730" y="1643389"/>
            <a:ext cx="245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 + 3 + 4 =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2743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+ 3 +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1643388"/>
            <a:ext cx="66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13420" y="1643389"/>
            <a:ext cx="72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2742972"/>
            <a:ext cx="72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01050" y="2706468"/>
            <a:ext cx="72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2715320"/>
            <a:ext cx="72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0" y="1676400"/>
            <a:ext cx="72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32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2" grpId="0"/>
      <p:bldP spid="3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528"/>
            <a:ext cx="13335000" cy="6742472"/>
          </a:xfrm>
          <a:prstGeom prst="rect">
            <a:avLst/>
          </a:prstGeom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752600" y="914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96697" y="1730927"/>
            <a:ext cx="1232103" cy="1522670"/>
            <a:chOff x="1667180" y="3238357"/>
            <a:chExt cx="1232103" cy="1522670"/>
          </a:xfrm>
        </p:grpSpPr>
        <p:sp>
          <p:nvSpPr>
            <p:cNvPr id="14" name="TextBox 13"/>
            <p:cNvSpPr txBox="1"/>
            <p:nvPr/>
          </p:nvSpPr>
          <p:spPr>
            <a:xfrm>
              <a:off x="1991645" y="3238357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36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67180" y="3652928"/>
              <a:ext cx="2839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19298" y="4176252"/>
              <a:ext cx="8799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4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38651" y="3200400"/>
            <a:ext cx="948194" cy="584775"/>
            <a:chOff x="1828800" y="4724400"/>
            <a:chExt cx="948194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2019298" y="4724400"/>
              <a:ext cx="620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828800" y="4761027"/>
              <a:ext cx="9481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329320" y="1738404"/>
            <a:ext cx="1232103" cy="1522670"/>
            <a:chOff x="1667180" y="3238357"/>
            <a:chExt cx="1232103" cy="1522670"/>
          </a:xfrm>
        </p:grpSpPr>
        <p:sp>
          <p:nvSpPr>
            <p:cNvPr id="22" name="TextBox 21"/>
            <p:cNvSpPr txBox="1"/>
            <p:nvPr/>
          </p:nvSpPr>
          <p:spPr>
            <a:xfrm>
              <a:off x="1991645" y="3238357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7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67180" y="3652928"/>
              <a:ext cx="2839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19298" y="4176252"/>
              <a:ext cx="8799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33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509864" y="3200405"/>
            <a:ext cx="919136" cy="584776"/>
            <a:chOff x="1828800" y="4724400"/>
            <a:chExt cx="948194" cy="407972"/>
          </a:xfrm>
        </p:grpSpPr>
        <p:sp>
          <p:nvSpPr>
            <p:cNvPr id="26" name="TextBox 25"/>
            <p:cNvSpPr txBox="1"/>
            <p:nvPr/>
          </p:nvSpPr>
          <p:spPr>
            <a:xfrm>
              <a:off x="2019298" y="4724400"/>
              <a:ext cx="620045" cy="407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828800" y="4761027"/>
              <a:ext cx="9481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562600" y="1676550"/>
            <a:ext cx="1232103" cy="1522670"/>
            <a:chOff x="1667180" y="3238357"/>
            <a:chExt cx="1232103" cy="1522670"/>
          </a:xfrm>
        </p:grpSpPr>
        <p:sp>
          <p:nvSpPr>
            <p:cNvPr id="29" name="TextBox 28"/>
            <p:cNvSpPr txBox="1"/>
            <p:nvPr/>
          </p:nvSpPr>
          <p:spPr>
            <a:xfrm>
              <a:off x="1991645" y="3238357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52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667180" y="3652928"/>
              <a:ext cx="2839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019298" y="4176252"/>
              <a:ext cx="8799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18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962400" y="1738404"/>
            <a:ext cx="1232103" cy="1522670"/>
            <a:chOff x="1667180" y="3238357"/>
            <a:chExt cx="1232103" cy="1522670"/>
          </a:xfrm>
        </p:grpSpPr>
        <p:sp>
          <p:nvSpPr>
            <p:cNvPr id="33" name="TextBox 32"/>
            <p:cNvSpPr txBox="1"/>
            <p:nvPr/>
          </p:nvSpPr>
          <p:spPr>
            <a:xfrm>
              <a:off x="1991645" y="3238357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25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667180" y="3652928"/>
              <a:ext cx="2839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19298" y="4176252"/>
              <a:ext cx="8799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45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786464" y="3200405"/>
            <a:ext cx="919136" cy="584776"/>
            <a:chOff x="1828800" y="4724400"/>
            <a:chExt cx="948194" cy="407972"/>
          </a:xfrm>
        </p:grpSpPr>
        <p:sp>
          <p:nvSpPr>
            <p:cNvPr id="37" name="TextBox 36"/>
            <p:cNvSpPr txBox="1"/>
            <p:nvPr/>
          </p:nvSpPr>
          <p:spPr>
            <a:xfrm>
              <a:off x="2019298" y="4724400"/>
              <a:ext cx="620045" cy="407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1828800" y="4761027"/>
              <a:ext cx="9481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4114800" y="3207185"/>
            <a:ext cx="919136" cy="584776"/>
            <a:chOff x="1828800" y="4724400"/>
            <a:chExt cx="948194" cy="407972"/>
          </a:xfrm>
        </p:grpSpPr>
        <p:sp>
          <p:nvSpPr>
            <p:cNvPr id="40" name="TextBox 39"/>
            <p:cNvSpPr txBox="1"/>
            <p:nvPr/>
          </p:nvSpPr>
          <p:spPr>
            <a:xfrm>
              <a:off x="2019298" y="4724400"/>
              <a:ext cx="620045" cy="407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1828800" y="4761027"/>
              <a:ext cx="9481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7149897" y="1676400"/>
            <a:ext cx="1232103" cy="1522670"/>
            <a:chOff x="1667180" y="3238357"/>
            <a:chExt cx="1232103" cy="1522670"/>
          </a:xfrm>
        </p:grpSpPr>
        <p:sp>
          <p:nvSpPr>
            <p:cNvPr id="43" name="TextBox 42"/>
            <p:cNvSpPr txBox="1"/>
            <p:nvPr/>
          </p:nvSpPr>
          <p:spPr>
            <a:xfrm>
              <a:off x="1991645" y="3238357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19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667180" y="3652928"/>
              <a:ext cx="2839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19298" y="4176252"/>
              <a:ext cx="8799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61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315200" y="3200400"/>
            <a:ext cx="919136" cy="584776"/>
            <a:chOff x="1828800" y="4724400"/>
            <a:chExt cx="948194" cy="407972"/>
          </a:xfrm>
        </p:grpSpPr>
        <p:sp>
          <p:nvSpPr>
            <p:cNvPr id="47" name="TextBox 46"/>
            <p:cNvSpPr txBox="1"/>
            <p:nvPr/>
          </p:nvSpPr>
          <p:spPr>
            <a:xfrm>
              <a:off x="2019298" y="4724400"/>
              <a:ext cx="620045" cy="407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1828800" y="4761027"/>
              <a:ext cx="9481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925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955" y="173558"/>
            <a:ext cx="9144000" cy="6858000"/>
          </a:xfrm>
          <a:prstGeom prst="rect">
            <a:avLst/>
          </a:prstGeom>
        </p:spPr>
      </p:pic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706690" y="901205"/>
            <a:ext cx="4855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12285" y="2387024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48 + 12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96000" y="2387023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+ 27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90600" y="2387025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24 + 6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67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5280" y="115528"/>
            <a:ext cx="12877800" cy="674247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3581400" y="1860700"/>
            <a:ext cx="0" cy="4419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0" y="16002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 NHÂN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2387025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24 + 6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6690" y="901205"/>
            <a:ext cx="4855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91000" y="244680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48 + 12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114800" y="3132605"/>
            <a:ext cx="1232103" cy="1522670"/>
            <a:chOff x="1667180" y="3238357"/>
            <a:chExt cx="1232103" cy="1522670"/>
          </a:xfrm>
        </p:grpSpPr>
        <p:sp>
          <p:nvSpPr>
            <p:cNvPr id="20" name="TextBox 19"/>
            <p:cNvSpPr txBox="1"/>
            <p:nvPr/>
          </p:nvSpPr>
          <p:spPr>
            <a:xfrm>
              <a:off x="1991645" y="3238357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48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67180" y="3652928"/>
              <a:ext cx="2839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19298" y="4176252"/>
              <a:ext cx="8799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12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256754" y="4673025"/>
            <a:ext cx="948194" cy="584775"/>
            <a:chOff x="1828800" y="4724400"/>
            <a:chExt cx="948194" cy="584775"/>
          </a:xfrm>
        </p:grpSpPr>
        <p:sp>
          <p:nvSpPr>
            <p:cNvPr id="24" name="TextBox 23"/>
            <p:cNvSpPr txBox="1"/>
            <p:nvPr/>
          </p:nvSpPr>
          <p:spPr>
            <a:xfrm>
              <a:off x="2019298" y="4724400"/>
              <a:ext cx="620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60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828800" y="4761027"/>
              <a:ext cx="9481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5207411" y="1654314"/>
            <a:ext cx="2644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CẢ LỚP</a:t>
            </a:r>
            <a:endParaRPr lang="en-US" sz="5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77000" y="244680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+ 27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387897" y="3132605"/>
            <a:ext cx="1232103" cy="1522670"/>
            <a:chOff x="1667180" y="3238357"/>
            <a:chExt cx="1232103" cy="1522670"/>
          </a:xfrm>
        </p:grpSpPr>
        <p:sp>
          <p:nvSpPr>
            <p:cNvPr id="30" name="TextBox 29"/>
            <p:cNvSpPr txBox="1"/>
            <p:nvPr/>
          </p:nvSpPr>
          <p:spPr>
            <a:xfrm>
              <a:off x="1991645" y="3238357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 3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667180" y="3652928"/>
              <a:ext cx="2839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019298" y="4176252"/>
              <a:ext cx="8799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27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529851" y="4673025"/>
            <a:ext cx="948194" cy="584775"/>
            <a:chOff x="1828800" y="4724400"/>
            <a:chExt cx="948194" cy="584775"/>
          </a:xfrm>
        </p:grpSpPr>
        <p:sp>
          <p:nvSpPr>
            <p:cNvPr id="34" name="TextBox 33"/>
            <p:cNvSpPr txBox="1"/>
            <p:nvPr/>
          </p:nvSpPr>
          <p:spPr>
            <a:xfrm>
              <a:off x="2019298" y="4724400"/>
              <a:ext cx="620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828800" y="4761027"/>
              <a:ext cx="9481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2038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13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295314" y="685800"/>
            <a:ext cx="2971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18160" y="1295400"/>
            <a:ext cx="2895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934200" y="1295400"/>
            <a:ext cx="1752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8160" y="1905000"/>
            <a:ext cx="35966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95600" y="230357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Tóm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152400" y="105513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Bài 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Một lớp học có 14 học sinh nữ và 16 học sinh nam. Hỏi lớp học đó có tất cả bao nhiêu học sinh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32560" y="3144763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Nữ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85900" y="3897178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Nam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57178" y="4638283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11880" y="3177029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:14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81400" y="3897178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:16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81400" y="4638283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:….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học sinh?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07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  <p:bldP spid="12" grpId="0"/>
      <p:bldP spid="13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5280" y="115528"/>
            <a:ext cx="12877800" cy="67424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5800" y="1143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5: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28956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181600" y="2838450"/>
            <a:ext cx="0" cy="1333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181600" y="2857500"/>
            <a:ext cx="2286000" cy="38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66800" y="2838450"/>
            <a:ext cx="0" cy="1333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467600" y="2828925"/>
            <a:ext cx="0" cy="1333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38200" y="229177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67600" y="226516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53000" y="224415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32" name="Left Brace 31"/>
          <p:cNvSpPr/>
          <p:nvPr/>
        </p:nvSpPr>
        <p:spPr>
          <a:xfrm rot="5400000">
            <a:off x="2987532" y="663434"/>
            <a:ext cx="273336" cy="41148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e 32"/>
          <p:cNvSpPr/>
          <p:nvPr/>
        </p:nvSpPr>
        <p:spPr>
          <a:xfrm rot="5400000">
            <a:off x="6187931" y="1577834"/>
            <a:ext cx="273339" cy="22860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667000" y="20822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 cm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00700" y="20822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 cm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Left Brace 35"/>
          <p:cNvSpPr/>
          <p:nvPr/>
        </p:nvSpPr>
        <p:spPr>
          <a:xfrm rot="16200000">
            <a:off x="3848100" y="286364"/>
            <a:ext cx="838200" cy="6400800"/>
          </a:xfrm>
          <a:prstGeom prst="leftBrace">
            <a:avLst/>
          </a:prstGeom>
          <a:ln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62000" y="44958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…… cm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……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4800" y="44444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05600" y="44444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116782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07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Pictur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0"/>
            <a:ext cx="94488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59" name="WordArt 3"/>
          <p:cNvSpPr>
            <a:spLocks noChangeArrowheads="1" noChangeShapeType="1" noTextEdit="1"/>
          </p:cNvSpPr>
          <p:nvPr/>
        </p:nvSpPr>
        <p:spPr bwMode="auto">
          <a:xfrm>
            <a:off x="1295400" y="1905000"/>
            <a:ext cx="58674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.VnTimeH"/>
              </a:rPr>
              <a:t>xin ch©n thµnh c¶m ¬n</a:t>
            </a:r>
          </a:p>
        </p:txBody>
      </p:sp>
      <p:sp>
        <p:nvSpPr>
          <p:cNvPr id="70660" name="WordArt 4"/>
          <p:cNvSpPr>
            <a:spLocks noChangeArrowheads="1" noChangeShapeType="1" noTextEdit="1"/>
          </p:cNvSpPr>
          <p:nvPr/>
        </p:nvSpPr>
        <p:spPr bwMode="auto">
          <a:xfrm>
            <a:off x="228600" y="3200400"/>
            <a:ext cx="8686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.VnTimeH"/>
              </a:rPr>
              <a:t>c¸c thÇy c« gi¸o vµ c¸c em häc sinh!</a:t>
            </a:r>
            <a:endParaRPr lang="en-US" sz="3600" b="1" kern="1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.VnTimeH"/>
            </a:endParaRPr>
          </a:p>
        </p:txBody>
      </p:sp>
      <p:pic>
        <p:nvPicPr>
          <p:cNvPr id="70661" name="bai hoc dau tie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0" y="53149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81359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886" fill="hold"/>
                                        <p:tgtEl>
                                          <p:spTgt spid="706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066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251</Words>
  <Application>Microsoft Office PowerPoint</Application>
  <PresentationFormat>On-screen Show (4:3)</PresentationFormat>
  <Paragraphs>76</Paragraphs>
  <Slides>9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TLT-0972938322</cp:lastModifiedBy>
  <cp:revision>52</cp:revision>
  <dcterms:created xsi:type="dcterms:W3CDTF">2015-09-03T01:33:37Z</dcterms:created>
  <dcterms:modified xsi:type="dcterms:W3CDTF">2020-09-20T08:52:24Z</dcterms:modified>
</cp:coreProperties>
</file>