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73" r:id="rId4"/>
    <p:sldId id="281" r:id="rId6"/>
    <p:sldId id="293" r:id="rId7"/>
    <p:sldId id="294" r:id="rId8"/>
    <p:sldId id="297" r:id="rId9"/>
    <p:sldId id="295" r:id="rId10"/>
    <p:sldId id="282" r:id="rId11"/>
    <p:sldId id="308" r:id="rId12"/>
    <p:sldId id="307" r:id="rId13"/>
    <p:sldId id="287" r:id="rId14"/>
    <p:sldId id="28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9642" autoAdjust="0"/>
  </p:normalViewPr>
  <p:slideViewPr>
    <p:cSldViewPr>
      <p:cViewPr>
        <p:scale>
          <a:sx n="71" d="100"/>
          <a:sy n="71" d="100"/>
        </p:scale>
        <p:origin x="-1134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D2420-08DC-43B3-A663-D26B089F853E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AC418-957A-4544-A419-E372ABADED0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D52DDD-F401-4903-81A1-073B5F7B8A1F}" type="slidenum">
              <a:rPr lang="en-US" smtClean="0"/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305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0590-47D5-4F95-98DC-04F0B87AC20C}" type="datetimeFigureOut">
              <a:rPr lang="en-US" smtClean="0"/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44A08-E8C3-4F79-9968-4A22ACEE1C6E}" type="slidenum">
              <a:rPr lang="en-US" smtClean="0"/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0590-47D5-4F95-98DC-04F0B87AC20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44A08-E8C3-4F79-9968-4A22ACEE1C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0590-47D5-4F95-98DC-04F0B87AC20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44A08-E8C3-4F79-9968-4A22ACEE1C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0590-47D5-4F95-98DC-04F0B87AC20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44A08-E8C3-4F79-9968-4A22ACEE1C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415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0590-47D5-4F95-98DC-04F0B87AC20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44A08-E8C3-4F79-9968-4A22ACEE1C6E}" type="slidenum">
              <a:rPr lang="en-US" smtClean="0"/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0590-47D5-4F95-98DC-04F0B87AC20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44A08-E8C3-4F79-9968-4A22ACEE1C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13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13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65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65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0590-47D5-4F95-98DC-04F0B87AC20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44A08-E8C3-4F79-9968-4A22ACEE1C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0590-47D5-4F95-98DC-04F0B87AC20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44A08-E8C3-4F79-9968-4A22ACEE1C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0590-47D5-4F95-98DC-04F0B87AC20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44A08-E8C3-4F79-9968-4A22ACEE1C6E}" type="slidenum">
              <a:rPr lang="en-US" smtClean="0"/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0590-47D5-4F95-98DC-04F0B87AC20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44A08-E8C3-4F79-9968-4A22ACEE1C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0590-47D5-4F95-98DC-04F0B87AC20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44A08-E8C3-4F79-9968-4A22ACEE1C6E}" type="slidenum">
              <a:rPr lang="en-US" smtClean="0"/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210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  <a:p>
            <a:pPr lvl="1" eaLnBrk="1" latinLnBrk="0" hangingPunct="1"/>
            <a:r>
              <a:rPr kumimoji="0" lang="en-US" smtClean="0"/>
              <a:t>Second level</a:t>
            </a:r>
            <a:endParaRPr kumimoji="0" lang="en-US" smtClean="0"/>
          </a:p>
          <a:p>
            <a:pPr lvl="2" eaLnBrk="1" latinLnBrk="0" hangingPunct="1"/>
            <a:r>
              <a:rPr kumimoji="0" lang="en-US" smtClean="0"/>
              <a:t>Third level</a:t>
            </a:r>
            <a:endParaRPr kumimoji="0" lang="en-US" smtClean="0"/>
          </a:p>
          <a:p>
            <a:pPr lvl="3" eaLnBrk="1" latinLnBrk="0" hangingPunct="1"/>
            <a:r>
              <a:rPr kumimoji="0" lang="en-US" smtClean="0"/>
              <a:t>Fourth level</a:t>
            </a:r>
            <a:endParaRPr kumimoji="0" lang="en-US" smtClean="0"/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fld id="{724A0590-47D5-4F95-98DC-04F0B87AC20C}" type="datetimeFigureOut">
              <a:rPr lang="en-US" smtClean="0"/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B3244A08-E8C3-4F79-9968-4A22ACEE1C6E}" type="slidenum">
              <a:rPr lang="en-US" smtClean="0"/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210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490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 panose="020B0604030504040204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7095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990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575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894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42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34.png"/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Relationship Id="rId3" Type="http://schemas.microsoft.com/office/2007/relationships/media" Target="file:///C:\Users\Admin\Downloads\DanVuRuaTay-V.A-2748668.mp3" TargetMode="External"/><Relationship Id="rId2" Type="http://schemas.openxmlformats.org/officeDocument/2006/relationships/audio" Target="file:///C:\Users\Admin\Downloads\DanVuRuaTay-V.A-2748668.mp3" TargetMode="Externa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GIF"/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jpeg"/><Relationship Id="rId8" Type="http://schemas.openxmlformats.org/officeDocument/2006/relationships/image" Target="../media/image14.jpeg"/><Relationship Id="rId7" Type="http://schemas.openxmlformats.org/officeDocument/2006/relationships/image" Target="../media/image13.jpeg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0" Type="http://schemas.openxmlformats.org/officeDocument/2006/relationships/slideLayout" Target="../slideLayouts/slideLayout4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28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giao_dien1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828800" y="3048000"/>
            <a:ext cx="51054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 VIÊN :Phạm Thi Hồng Thủy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90600" y="990600"/>
            <a:ext cx="62484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Mĩ</a:t>
            </a:r>
            <a:r>
              <a:rPr lang="en-US" sz="9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6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endParaRPr lang="en-US" sz="9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14" name="Picture 4" descr="BCJ004OXW8BC copy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Admin\Desktop\New folder (3)\bkj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200" y="332740"/>
            <a:ext cx="3662045" cy="2813050"/>
          </a:xfrm>
          <a:prstGeom prst="rect">
            <a:avLst/>
          </a:prstGeom>
          <a:noFill/>
        </p:spPr>
      </p:pic>
      <p:pic>
        <p:nvPicPr>
          <p:cNvPr id="2" name="Picture 2" descr="C:\Users\Admin\Desktop\New folder (5)\cá\to-mau-phuong-tien-giao-thong-7.jpg"/>
          <p:cNvPicPr>
            <a:picLocks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28210" y="458470"/>
            <a:ext cx="3679190" cy="2687320"/>
          </a:xfrm>
          <a:prstGeom prst="rect">
            <a:avLst/>
          </a:prstGeom>
          <a:noFill/>
        </p:spPr>
      </p:pic>
      <p:pic>
        <p:nvPicPr>
          <p:cNvPr id="3074" name="Picture 2" descr="C:\Users\Admin\Desktop\New folder (5)\cá\nhacuacaycoi.png"/>
          <p:cNvPicPr>
            <a:picLocks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868295" y="3556000"/>
            <a:ext cx="3556000" cy="2540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14" name="Picture 4" descr="BCJ004OXW8BC copy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83185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C:\Users\Admin\Desktop\New folder (5)\cá\img_1530.jpg.0.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6490" y="3776345"/>
            <a:ext cx="3961130" cy="2971165"/>
          </a:xfrm>
          <a:prstGeom prst="rect">
            <a:avLst/>
          </a:prstGeom>
          <a:noFill/>
        </p:spPr>
      </p:pic>
      <p:pic>
        <p:nvPicPr>
          <p:cNvPr id="2" name="Content Placeholder 1" descr="IMG_2233"/>
          <p:cNvPicPr>
            <a:picLocks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98475" y="451485"/>
            <a:ext cx="3657600" cy="2743200"/>
          </a:xfrm>
          <a:prstGeom prst="rect">
            <a:avLst/>
          </a:prstGeom>
        </p:spPr>
      </p:pic>
      <p:pic>
        <p:nvPicPr>
          <p:cNvPr id="4" name="Content Placeholder 3" descr="IMG_1439"/>
          <p:cNvPicPr>
            <a:picLocks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936490" y="543560"/>
            <a:ext cx="3657600" cy="2743200"/>
          </a:xfrm>
          <a:prstGeom prst="rect">
            <a:avLst/>
          </a:prstGeom>
        </p:spPr>
      </p:pic>
      <p:pic>
        <p:nvPicPr>
          <p:cNvPr id="6" name="Picture 5" descr="IMG_14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035" y="3439160"/>
            <a:ext cx="4411345" cy="33083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BCJ004OXW8BC copy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" name="DanVuRuaTay-V.A-2748668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752600"/>
            <a:ext cx="1219200" cy="1219200"/>
          </a:xfrm>
          <a:prstGeom prst="rect">
            <a:avLst/>
          </a:prstGeom>
        </p:spPr>
      </p:pic>
      <p:pic>
        <p:nvPicPr>
          <p:cNvPr id="2050" name="Picture 2" descr="C:\Users\Admin\Desktop\New folder\New folder\Vectorchoisonvacovemausac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43430" y="1079500"/>
            <a:ext cx="5638800" cy="4038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24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BCJ004OXW8BC copy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6096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9"/>
          <p:cNvSpPr txBox="1">
            <a:spLocks noChangeArrowheads="1"/>
          </p:cNvSpPr>
          <p:nvPr/>
        </p:nvSpPr>
        <p:spPr bwMode="auto">
          <a:xfrm>
            <a:off x="6765925" y="4592638"/>
            <a:ext cx="184150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endParaRPr lang="vi-VN" sz="3200">
              <a:latin typeface=".VnTime" panose="020B7200000000000000" pitchFamily="34" charset="0"/>
            </a:endParaRPr>
          </a:p>
        </p:txBody>
      </p:sp>
      <p:pic>
        <p:nvPicPr>
          <p:cNvPr id="7172" name="Picture 11" descr="RBWDBL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33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8" descr="flower[1][1][1]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57938"/>
            <a:ext cx="91440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6" descr="avatar_other_004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1900" y="3200400"/>
            <a:ext cx="17145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5" descr="natures1%20(1)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572000"/>
            <a:ext cx="2057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5" descr="natures1%20(1)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4648200"/>
            <a:ext cx="2057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038600" y="685800"/>
            <a:ext cx="15367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CHỦ ĐỀ</a:t>
            </a:r>
            <a:endParaRPr lang="en-US" sz="28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1447800"/>
            <a:ext cx="8229600" cy="14452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anose="020B0A04020102020204" charset="0"/>
                <a:cs typeface="Arial Black" panose="020B0A04020102020204" charset="0"/>
              </a:rPr>
              <a:t>Sáng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anose="020B0A04020102020204" charset="0"/>
                <a:cs typeface="Arial Black" panose="020B0A04020102020204" charset="0"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anose="020B0A04020102020204" charset="0"/>
                <a:cs typeface="Arial Black" panose="020B0A04020102020204" charset="0"/>
              </a:rPr>
              <a:t>tạo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anose="020B0A04020102020204" charset="0"/>
                <a:cs typeface="Arial Black" panose="020B0A04020102020204" charset="0"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anose="020B0A04020102020204" charset="0"/>
                <a:cs typeface="Arial Black" panose="020B0A04020102020204" charset="0"/>
              </a:rPr>
              <a:t>cùng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anose="020B0A04020102020204" charset="0"/>
                <a:cs typeface="Arial Black" panose="020B0A04020102020204" charset="0"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anose="020B0A04020102020204" charset="0"/>
                <a:cs typeface="Arial Black" panose="020B0A04020102020204" charset="0"/>
              </a:rPr>
              <a:t>hình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anose="020B0A04020102020204" charset="0"/>
                <a:cs typeface="Arial Black" panose="020B0A04020102020204" charset="0"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anose="020B0A04020102020204" charset="0"/>
                <a:cs typeface="Arial Black" panose="020B0A04020102020204" charset="0"/>
              </a:rPr>
              <a:t>vuông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anose="020B0A04020102020204" charset="0"/>
                <a:cs typeface="Arial Black" panose="020B0A04020102020204" charset="0"/>
              </a:rPr>
              <a:t>,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anose="020B0A04020102020204" charset="0"/>
                <a:cs typeface="Arial Black" panose="020B0A04020102020204" charset="0"/>
              </a:rPr>
              <a:t>hình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anose="020B0A04020102020204" charset="0"/>
                <a:cs typeface="Arial Black" panose="020B0A04020102020204" charset="0"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anose="020B0A04020102020204" charset="0"/>
                <a:cs typeface="Arial Black" panose="020B0A04020102020204" charset="0"/>
              </a:rPr>
              <a:t>tròn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anose="020B0A04020102020204" charset="0"/>
                <a:cs typeface="Arial Black" panose="020B0A04020102020204" charset="0"/>
              </a:rPr>
              <a:t>,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anose="020B0A04020102020204" charset="0"/>
                <a:cs typeface="Arial Black" panose="020B0A04020102020204" charset="0"/>
              </a:rPr>
              <a:t>hình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anose="020B0A04020102020204" charset="0"/>
                <a:cs typeface="Arial Black" panose="020B0A04020102020204" charset="0"/>
              </a:rPr>
              <a:t> tam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anose="020B0A04020102020204" charset="0"/>
                <a:cs typeface="Arial Black" panose="020B0A04020102020204" charset="0"/>
              </a:rPr>
              <a:t>giác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Arial Black" panose="020B0A04020102020204" charset="0"/>
              <a:cs typeface="Arial Black" panose="020B0A040201020202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BCJ004OXW8BC copy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810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447800" y="1501140"/>
            <a:ext cx="6324600" cy="1076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 panose="020B0A04020102020204" charset="0"/>
                <a:cs typeface="Arial Black" panose="020B0A04020102020204" charset="0"/>
              </a:rPr>
              <a:t>Sáng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 panose="020B0A04020102020204" charset="0"/>
                <a:cs typeface="Arial Black" panose="020B0A04020102020204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 panose="020B0A04020102020204" charset="0"/>
                <a:cs typeface="Arial Black" panose="020B0A04020102020204" charset="0"/>
              </a:rPr>
              <a:t>tạo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 panose="020B0A04020102020204" charset="0"/>
                <a:cs typeface="Arial Black" panose="020B0A04020102020204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 panose="020B0A04020102020204" charset="0"/>
                <a:cs typeface="Arial Black" panose="020B0A04020102020204" charset="0"/>
              </a:rPr>
              <a:t>cùng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 panose="020B0A04020102020204" charset="0"/>
                <a:cs typeface="Arial Black" panose="020B0A04020102020204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 panose="020B0A04020102020204" charset="0"/>
                <a:cs typeface="Arial Black" panose="020B0A04020102020204" charset="0"/>
              </a:rPr>
              <a:t>hình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 panose="020B0A04020102020204" charset="0"/>
                <a:cs typeface="Arial Black" panose="020B0A04020102020204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 panose="020B0A04020102020204" charset="0"/>
                <a:cs typeface="Arial Black" panose="020B0A04020102020204" charset="0"/>
              </a:rPr>
              <a:t>vuông,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 panose="020B0A04020102020204" charset="0"/>
                <a:cs typeface="Arial Black" panose="020B0A04020102020204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 panose="020B0A04020102020204" charset="0"/>
                <a:cs typeface="Arial Black" panose="020B0A04020102020204" charset="0"/>
              </a:rPr>
              <a:t>hình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 panose="020B0A04020102020204" charset="0"/>
                <a:cs typeface="Arial Black" panose="020B0A04020102020204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 panose="020B0A04020102020204" charset="0"/>
                <a:cs typeface="Arial Black" panose="020B0A04020102020204" charset="0"/>
              </a:rPr>
              <a:t>tròn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 panose="020B0A04020102020204" charset="0"/>
                <a:cs typeface="Arial Black" panose="020B0A04020102020204" charset="0"/>
              </a:rPr>
              <a:t>,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 panose="020B0A04020102020204" charset="0"/>
                <a:cs typeface="Arial Black" panose="020B0A04020102020204" charset="0"/>
              </a:rPr>
              <a:t>hình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 panose="020B0A04020102020204" charset="0"/>
                <a:cs typeface="Arial Black" panose="020B0A04020102020204" charset="0"/>
              </a:rPr>
              <a:t> tam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 panose="020B0A04020102020204" charset="0"/>
                <a:cs typeface="Arial Black" panose="020B0A04020102020204" charset="0"/>
              </a:rPr>
              <a:t>giác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45230" y="716915"/>
            <a:ext cx="19450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đề</a:t>
            </a:r>
            <a:endParaRPr lang="en-US" sz="28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66490" y="3157220"/>
            <a:ext cx="1381125" cy="3683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TRÒ CHƠI.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8810" y="3707130"/>
            <a:ext cx="78670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Thi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 nhanh từ hình vuông, hình tròn, hình tam giác các em hãy sáng tạo ra các hình ảnh mình thích</a:t>
            </a:r>
            <a:endParaRPr lang="en-US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BCJ004OXW8BC copy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64305" y="152400"/>
            <a:ext cx="13716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ĐỀ</a:t>
            </a:r>
            <a:endParaRPr lang="en-US" sz="24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0" y="1828800"/>
            <a:ext cx="309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New folder (5)\cá\328CL12-220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063" y="3858223"/>
            <a:ext cx="1909762" cy="2285216"/>
          </a:xfrm>
          <a:prstGeom prst="rect">
            <a:avLst/>
          </a:prstGeom>
          <a:noFill/>
        </p:spPr>
      </p:pic>
      <p:pic>
        <p:nvPicPr>
          <p:cNvPr id="1027" name="Picture 3" descr="C:\Users\Admin\Desktop\New folder (5)\cá\3056acd0b93c9f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3605" y="3998595"/>
            <a:ext cx="1828800" cy="1788680"/>
          </a:xfrm>
          <a:prstGeom prst="rect">
            <a:avLst/>
          </a:prstGeom>
          <a:noFill/>
        </p:spPr>
      </p:pic>
      <p:pic>
        <p:nvPicPr>
          <p:cNvPr id="1028" name="Picture 4" descr="C:\Users\Admin\Desktop\New folder (5)\cá\open-window-clip-art-71719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41140" y="3921760"/>
            <a:ext cx="2590800" cy="1943100"/>
          </a:xfrm>
          <a:prstGeom prst="rect">
            <a:avLst/>
          </a:prstGeom>
          <a:noFill/>
        </p:spPr>
      </p:pic>
      <p:pic>
        <p:nvPicPr>
          <p:cNvPr id="1029" name="Picture 5" descr="C:\Users\Admin\Desktop\New folder (5)\cá\sua-tivi-tai-duong-kinh-hai-pho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06260" y="4101465"/>
            <a:ext cx="2155291" cy="1685926"/>
          </a:xfrm>
          <a:prstGeom prst="rect">
            <a:avLst/>
          </a:prstGeom>
          <a:noFill/>
        </p:spPr>
      </p:pic>
      <p:pic>
        <p:nvPicPr>
          <p:cNvPr id="1030" name="Picture 6" descr="C:\Users\Admin\Desktop\New folder (5)\cá\download 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06260" y="2222500"/>
            <a:ext cx="1524000" cy="1530804"/>
          </a:xfrm>
          <a:prstGeom prst="rect">
            <a:avLst/>
          </a:prstGeom>
          <a:noFill/>
        </p:spPr>
      </p:pic>
      <p:pic>
        <p:nvPicPr>
          <p:cNvPr id="1031" name="Picture 7" descr="C:\Users\Admin\Desktop\New folder (5)\cá\dien-thoai-vivo-1606_-_y5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11705" y="2144395"/>
            <a:ext cx="1752600" cy="1713761"/>
          </a:xfrm>
          <a:prstGeom prst="rect">
            <a:avLst/>
          </a:prstGeom>
          <a:noFill/>
        </p:spPr>
      </p:pic>
      <p:pic>
        <p:nvPicPr>
          <p:cNvPr id="1032" name="Picture 8" descr="C:\Users\Admin\Desktop\New folder (5)\cá\cách-làm-bánh-trung-thu-banne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41140" y="2248535"/>
            <a:ext cx="2620866" cy="1504950"/>
          </a:xfrm>
          <a:prstGeom prst="rect">
            <a:avLst/>
          </a:prstGeom>
          <a:noFill/>
        </p:spPr>
      </p:pic>
      <p:pic>
        <p:nvPicPr>
          <p:cNvPr id="1033" name="Picture 9" descr="C:\Users\Admin\Desktop\New folder (5)\cá\download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2250" y="2144395"/>
            <a:ext cx="1995487" cy="1494689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1447800" y="838200"/>
            <a:ext cx="6324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Sáng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tạo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cùng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hình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vuông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hình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tròn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hình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chữ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nhật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,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hình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tam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giác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14" name="Picture 4" descr="BCJ004OXW8BC copy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8105" y="83185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12235" y="375920"/>
            <a:ext cx="13716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ĐỀ</a:t>
            </a:r>
            <a:endParaRPr lang="en-US" sz="24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0" y="1828800"/>
            <a:ext cx="309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35735" y="1193800"/>
            <a:ext cx="6324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Sáng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tạo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cùng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hình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vuông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hình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tròn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hình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chữ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nhật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,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hình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tam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giác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6" name="Content Placeholder 5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23380" y="2521585"/>
            <a:ext cx="1859280" cy="15773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4930" y="2521585"/>
            <a:ext cx="1714500" cy="1714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190" y="2788285"/>
            <a:ext cx="2026920" cy="1447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5835" y="2606040"/>
            <a:ext cx="1676400" cy="1645920"/>
          </a:xfrm>
          <a:prstGeom prst="rect">
            <a:avLst/>
          </a:prstGeom>
        </p:spPr>
      </p:pic>
      <p:sp>
        <p:nvSpPr>
          <p:cNvPr id="16" name="Content Placeholder 15"/>
          <p:cNvSpPr/>
          <p:nvPr>
            <p:ph sz="half" idx="1"/>
          </p:nvPr>
        </p:nvSpPr>
        <p:spPr>
          <a:xfrm>
            <a:off x="4929505" y="6111240"/>
            <a:ext cx="163830" cy="76200"/>
          </a:xfrm>
        </p:spPr>
        <p:txBody>
          <a:bodyPr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14" name="Picture 4" descr="BCJ004OXW8BC copy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8105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64305" y="152400"/>
            <a:ext cx="13716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ĐỀ</a:t>
            </a:r>
            <a:endParaRPr lang="en-US" sz="24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0" y="1828800"/>
            <a:ext cx="309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87805" y="1251585"/>
            <a:ext cx="6324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Sáng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tạo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cùng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hình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vuông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hình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tròn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hình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chữ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nhật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,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hình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tam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giác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29965" y="2959735"/>
            <a:ext cx="1805940" cy="15665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" y="3001645"/>
            <a:ext cx="2809240" cy="1482090"/>
          </a:xfrm>
          <a:prstGeom prst="rect">
            <a:avLst/>
          </a:prstGeom>
        </p:spPr>
      </p:pic>
      <p:pic>
        <p:nvPicPr>
          <p:cNvPr id="16" name="Content Placeholder 15"/>
          <p:cNvPicPr>
            <a:picLocks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0200005" y="4456430"/>
            <a:ext cx="76200" cy="2730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2140" y="2959735"/>
            <a:ext cx="3241675" cy="18770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14" name="Picture 4" descr="BCJ004OXW8BC copy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810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64305" y="152400"/>
            <a:ext cx="13716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ĐỀ</a:t>
            </a:r>
            <a:endParaRPr lang="en-US" sz="24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0" y="1828800"/>
            <a:ext cx="309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70990" y="514985"/>
            <a:ext cx="6324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Sáng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tạo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cùng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hình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vuông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hình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tròn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hình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chữ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nhật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,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hình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tam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giác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7930" y="3653790"/>
            <a:ext cx="2315210" cy="15849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70" y="3565525"/>
            <a:ext cx="2973070" cy="17614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070" y="1533525"/>
            <a:ext cx="2768600" cy="18427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0" y="1574165"/>
            <a:ext cx="2496820" cy="1761490"/>
          </a:xfrm>
          <a:prstGeom prst="rect">
            <a:avLst/>
          </a:prstGeom>
        </p:spPr>
      </p:pic>
      <p:pic>
        <p:nvPicPr>
          <p:cNvPr id="16" name="Content Placeholder 15"/>
          <p:cNvPicPr>
            <a:picLocks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6154420" y="1480185"/>
            <a:ext cx="2602230" cy="1949450"/>
          </a:xfrm>
          <a:prstGeom prst="rect">
            <a:avLst/>
          </a:prstGeom>
        </p:spPr>
      </p:pic>
      <p:pic>
        <p:nvPicPr>
          <p:cNvPr id="19" name="Content Placeholder 18"/>
          <p:cNvPicPr>
            <a:picLocks noChangeAspect="1"/>
          </p:cNvPicPr>
          <p:nvPr>
            <p:ph sz="half" idx="1"/>
          </p:nvPr>
        </p:nvPicPr>
        <p:blipFill>
          <a:blip r:embed="rId7"/>
          <a:stretch>
            <a:fillRect/>
          </a:stretch>
        </p:blipFill>
        <p:spPr>
          <a:xfrm>
            <a:off x="3488055" y="3586480"/>
            <a:ext cx="2324100" cy="174053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BCJ004OXW8BC copy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Picture 3" descr="C:\Users\Admin\Desktop\dgd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4585" y="1446530"/>
            <a:ext cx="3929478" cy="2764118"/>
          </a:xfrm>
          <a:prstGeom prst="rect">
            <a:avLst/>
          </a:prstGeom>
          <a:noFill/>
        </p:spPr>
      </p:pic>
      <p:pic>
        <p:nvPicPr>
          <p:cNvPr id="11" name="Picture 2" descr="C:\Users\Admin\Desktop\hfhfhf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9090" y="1271270"/>
            <a:ext cx="4033120" cy="29391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BCJ004OXW8BC copy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Admin\Desktop\ht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7825" y="690026"/>
            <a:ext cx="6107113" cy="462682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0</TotalTime>
  <Words>533</Words>
  <Application>WPS Presentation</Application>
  <PresentationFormat>On-screen Show (4:3)</PresentationFormat>
  <Paragraphs>32</Paragraphs>
  <Slides>12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6" baseType="lpstr">
      <vt:lpstr>Arial</vt:lpstr>
      <vt:lpstr>SimSun</vt:lpstr>
      <vt:lpstr>Wingdings</vt:lpstr>
      <vt:lpstr>Wingdings 2</vt:lpstr>
      <vt:lpstr>Verdana</vt:lpstr>
      <vt:lpstr>.VnTime</vt:lpstr>
      <vt:lpstr>Times New Roman</vt:lpstr>
      <vt:lpstr>Arial Black</vt:lpstr>
      <vt:lpstr>Gill Sans MT</vt:lpstr>
      <vt:lpstr>Microsoft YaHei</vt:lpstr>
      <vt:lpstr>Arial Unicode MS</vt:lpstr>
      <vt:lpstr>Wingdings</vt:lpstr>
      <vt:lpstr>Calibri</vt:lpstr>
      <vt:lpstr>Solstice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DELL</cp:lastModifiedBy>
  <cp:revision>134</cp:revision>
  <dcterms:created xsi:type="dcterms:W3CDTF">2015-11-14T02:59:00Z</dcterms:created>
  <dcterms:modified xsi:type="dcterms:W3CDTF">2019-08-22T11:50:19Z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1033-11.2.0.8668</vt:lpwstr>
  </property>
</Properties>
</file>