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89" r:id="rId3"/>
    <p:sldId id="312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1D8EDD-0698-41AE-95C4-8349F1FD03D3}">
          <p14:sldIdLst>
            <p14:sldId id="288"/>
            <p14:sldId id="289"/>
            <p14:sldId id="312"/>
            <p14:sldId id="280"/>
          </p14:sldIdLst>
        </p14:section>
        <p14:section name="Untitled Section" id="{53DD2AA4-32DD-4EEC-9595-6473824E2C1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F80-AADD-4BAD-868D-AB31F82FBE5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7A63-4F48-4E5F-8D27-E5BFB40431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27430"/>
            <a:ext cx="89197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 của bạn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883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tiết 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Màn hình\TỔNG HỢP TRANH - ẢNH\TRANH VẼ\16212_1550521471831388_18497231055048781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2514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857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429000"/>
            <a:ext cx="251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1"/>
            <a:ext cx="259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17" y="3429001"/>
            <a:ext cx="2857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Giới thiệu sản phẩm tiết 1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Lê Thị Thanh Thủy</dc:title>
  <dc:creator>AutoBVT</dc:creator>
  <cp:lastModifiedBy>TLT-0972938322</cp:lastModifiedBy>
  <cp:revision>51</cp:revision>
  <dcterms:created xsi:type="dcterms:W3CDTF">2016-11-03T05:18:00Z</dcterms:created>
  <dcterms:modified xsi:type="dcterms:W3CDTF">2020-10-10T15:14:35Z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