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59" r:id="rId3"/>
    <p:sldId id="287" r:id="rId4"/>
    <p:sldId id="290" r:id="rId5"/>
    <p:sldId id="286" r:id="rId6"/>
    <p:sldId id="282" r:id="rId7"/>
    <p:sldId id="281" r:id="rId8"/>
    <p:sldId id="269" r:id="rId9"/>
    <p:sldId id="293" r:id="rId10"/>
    <p:sldId id="294" r:id="rId11"/>
    <p:sldId id="284" r:id="rId12"/>
    <p:sldId id="27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9EF66-7FD4-48AA-8BCC-5882013CB560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9E729-C93F-4C1B-9153-D0374B127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305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E729-C93F-4C1B-9153-D0374B1274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163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E729-C93F-4C1B-9153-D0374B1274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1639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E729-C93F-4C1B-9153-D0374B1274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163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89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495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596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2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6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258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303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24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45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530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38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6A5F-26C4-414C-88D9-106C60B66B28}" type="datetimeFigureOut">
              <a:rPr lang="en-US" smtClean="0"/>
              <a:pPr/>
              <a:t>23/8/2019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6CB5-0A24-4E65-BA8F-B8A25700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493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981200" y="0"/>
            <a:ext cx="502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000" b="1" dirty="0">
              <a:solidFill>
                <a:srgbClr val="0000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0" y="557130"/>
            <a:ext cx="7467600" cy="4448175"/>
            <a:chOff x="914400" y="533400"/>
            <a:chExt cx="7467600" cy="4448175"/>
          </a:xfrm>
        </p:grpSpPr>
        <p:sp>
          <p:nvSpPr>
            <p:cNvPr id="12290" name="Rectangle 2"/>
            <p:cNvSpPr>
              <a:spLocks noChangeArrowheads="1"/>
            </p:cNvSpPr>
            <p:nvPr/>
          </p:nvSpPr>
          <p:spPr bwMode="auto">
            <a:xfrm>
              <a:off x="914400" y="533400"/>
              <a:ext cx="7467600" cy="4448175"/>
            </a:xfrm>
            <a:prstGeom prst="rect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91" name="Group 3"/>
            <p:cNvGrpSpPr>
              <a:grpSpLocks/>
            </p:cNvGrpSpPr>
            <p:nvPr/>
          </p:nvGrpSpPr>
          <p:grpSpPr bwMode="auto">
            <a:xfrm>
              <a:off x="2214367" y="1600200"/>
              <a:ext cx="1900433" cy="2172963"/>
              <a:chOff x="223" y="1776"/>
              <a:chExt cx="1326" cy="1218"/>
            </a:xfrm>
          </p:grpSpPr>
          <p:pic>
            <p:nvPicPr>
              <p:cNvPr id="12292" name="Picture 4" descr="chi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304"/>
                <a:ext cx="641" cy="6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93" name="Picture 5" descr="chi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4" y="1776"/>
                <a:ext cx="685" cy="7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94" name="Picture 6" descr="chim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" y="1872"/>
                <a:ext cx="640" cy="6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296" name="Picture 8" descr="longchim2"/>
            <p:cNvPicPr>
              <a:picLocks noChangeAspect="1" noChangeArrowheads="1"/>
            </p:cNvPicPr>
            <p:nvPr/>
          </p:nvPicPr>
          <p:blipFill>
            <a:blip r:embed="rId4" cstate="print">
              <a:lum bright="30000" contrast="6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7402" y="804253"/>
              <a:ext cx="2819400" cy="36386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1447800" y="609600"/>
              <a:ext cx="243840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en-US" sz="2800">
                <a:solidFill>
                  <a:srgbClr val="00CC00"/>
                </a:solidFill>
              </a:endParaRPr>
            </a:p>
          </p:txBody>
        </p:sp>
        <p:pic>
          <p:nvPicPr>
            <p:cNvPr id="12304" name="Picture 16" descr="longchim2"/>
            <p:cNvPicPr>
              <a:picLocks noChangeAspect="1" noChangeArrowheads="1"/>
            </p:cNvPicPr>
            <p:nvPr/>
          </p:nvPicPr>
          <p:blipFill>
            <a:blip r:embed="rId4" cstate="print">
              <a:lum bright="30000" contrast="6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856" y="685665"/>
              <a:ext cx="2909455" cy="377255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121840" y="5257800"/>
            <a:ext cx="41933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solidFill>
                  <a:srgbClr val="0000FF"/>
                </a:solidFill>
              </a:rPr>
              <a:t>3 + 0 = </a:t>
            </a:r>
            <a:r>
              <a:rPr lang="en-US" sz="7200" b="1" dirty="0" smtClean="0">
                <a:solidFill>
                  <a:srgbClr val="FF0000"/>
                </a:solidFill>
              </a:rPr>
              <a:t>3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1705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0" name="Picture 16" descr="be-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2514600" cy="289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1" name="Picture 17" descr="be-ca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65988"/>
            <a:ext cx="2553597" cy="29584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990600" y="1378528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047" y="381000"/>
            <a:ext cx="5127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36450613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5495925" y="4300538"/>
            <a:ext cx="3576638" cy="2514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8575" y="2176463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5495925" y="2147888"/>
            <a:ext cx="3605213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481638" y="0"/>
            <a:ext cx="3605212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575" y="0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7898" name="Picture 10" descr="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438400"/>
            <a:ext cx="25908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2709863" y="2133600"/>
            <a:ext cx="2514600" cy="1981200"/>
            <a:chOff x="3216" y="1536"/>
            <a:chExt cx="1980" cy="1002"/>
          </a:xfrm>
        </p:grpSpPr>
        <p:pic>
          <p:nvPicPr>
            <p:cNvPr id="37900" name="Picture 12" descr="di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680"/>
              <a:ext cx="1980" cy="85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01" name="Picture 13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53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02" name="Picture 14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03" name="Picture 15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8575" y="4314825"/>
            <a:ext cx="5257800" cy="2514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609600" y="4391025"/>
            <a:ext cx="3962400" cy="1447800"/>
          </a:xfrm>
          <a:prstGeom prst="ellipse">
            <a:avLst/>
          </a:prstGeom>
          <a:solidFill>
            <a:srgbClr val="3399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066800" y="4543425"/>
            <a:ext cx="1524000" cy="838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2819400" y="4619625"/>
            <a:ext cx="12192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1676400" y="4791075"/>
            <a:ext cx="304800" cy="304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2057400" y="4791075"/>
            <a:ext cx="304800" cy="304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1219200" y="4791075"/>
            <a:ext cx="304800" cy="30638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H="1">
            <a:off x="1400175" y="5343525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3505200" y="5310188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514600" y="58578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143000" y="606742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1188893" y="6038850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2286000" y="6153150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3671888" y="6124575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0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353050" y="2286000"/>
            <a:ext cx="3733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5672138" y="7620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3 + 0 = 3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5676900" y="2614613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0 + 3 = 3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5562600" y="4224338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0 + 3 = </a:t>
            </a:r>
            <a:r>
              <a:rPr lang="en-US" sz="4800" b="1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5562600" y="50292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3 + 0 = </a:t>
            </a:r>
            <a:r>
              <a:rPr lang="en-US" sz="4800" b="1" dirty="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5562600" y="5824538"/>
            <a:ext cx="3810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0 + 3 = 3 + 0</a:t>
            </a:r>
          </a:p>
        </p:txBody>
      </p:sp>
      <p:pic>
        <p:nvPicPr>
          <p:cNvPr id="40" name="Picture 16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26" y="-29440"/>
            <a:ext cx="1531026" cy="1985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702587" y="638204"/>
            <a:ext cx="811888" cy="897513"/>
            <a:chOff x="223" y="1776"/>
            <a:chExt cx="1326" cy="1218"/>
          </a:xfrm>
        </p:grpSpPr>
        <p:pic>
          <p:nvPicPr>
            <p:cNvPr id="42" name="Picture 4" descr="chi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304"/>
              <a:ext cx="641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5" descr="chim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776"/>
              <a:ext cx="685" cy="7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6" descr="chim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" y="1872"/>
              <a:ext cx="640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5" name="Picture 8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0"/>
            <a:ext cx="1546860" cy="1996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28575" y="2225676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5495925" y="2197101"/>
            <a:ext cx="3605213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5481638" y="49213"/>
            <a:ext cx="3605212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28575" y="49213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0" name="Picture 10" descr="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487613"/>
            <a:ext cx="25908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Group 11"/>
          <p:cNvGrpSpPr>
            <a:grpSpLocks/>
          </p:cNvGrpSpPr>
          <p:nvPr/>
        </p:nvGrpSpPr>
        <p:grpSpPr bwMode="auto">
          <a:xfrm>
            <a:off x="2709863" y="2182813"/>
            <a:ext cx="2514600" cy="1981200"/>
            <a:chOff x="3216" y="1536"/>
            <a:chExt cx="1980" cy="1002"/>
          </a:xfrm>
        </p:grpSpPr>
        <p:pic>
          <p:nvPicPr>
            <p:cNvPr id="52" name="Picture 12" descr="di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680"/>
              <a:ext cx="1980" cy="85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3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53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4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5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28575" y="4364038"/>
            <a:ext cx="5257800" cy="2514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7" name="Oval 17"/>
          <p:cNvSpPr>
            <a:spLocks noChangeArrowheads="1"/>
          </p:cNvSpPr>
          <p:nvPr/>
        </p:nvSpPr>
        <p:spPr bwMode="auto">
          <a:xfrm>
            <a:off x="702587" y="4573515"/>
            <a:ext cx="3962400" cy="1447800"/>
          </a:xfrm>
          <a:prstGeom prst="ellipse">
            <a:avLst/>
          </a:prstGeom>
          <a:solidFill>
            <a:srgbClr val="3399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18"/>
          <p:cNvSpPr>
            <a:spLocks noChangeArrowheads="1"/>
          </p:cNvSpPr>
          <p:nvPr/>
        </p:nvSpPr>
        <p:spPr bwMode="auto">
          <a:xfrm>
            <a:off x="1115230" y="4778072"/>
            <a:ext cx="1524000" cy="838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19"/>
          <p:cNvSpPr>
            <a:spLocks noChangeArrowheads="1"/>
          </p:cNvSpPr>
          <p:nvPr/>
        </p:nvSpPr>
        <p:spPr bwMode="auto">
          <a:xfrm>
            <a:off x="2873693" y="4891622"/>
            <a:ext cx="12192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H="1">
            <a:off x="1400174" y="5621338"/>
            <a:ext cx="276225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>
            <a:off x="3624262" y="5557837"/>
            <a:ext cx="261937" cy="639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5"/>
          <p:cNvSpPr>
            <a:spLocks noChangeShapeType="1"/>
          </p:cNvSpPr>
          <p:nvPr/>
        </p:nvSpPr>
        <p:spPr bwMode="auto">
          <a:xfrm>
            <a:off x="2514600" y="6067424"/>
            <a:ext cx="0" cy="220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>
            <a:off x="1188893" y="6088063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>
            <a:off x="2286000" y="6202363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3671888" y="6173788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0</a:t>
            </a: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5672138" y="811213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3 + 0 = 3</a:t>
            </a: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676900" y="2663826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0 + 3 = 3</a:t>
            </a:r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5562600" y="4289354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4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5387686" y="5095875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48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70" name="Picture 16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26" y="19773"/>
            <a:ext cx="1531026" cy="1985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" name="Group 3"/>
          <p:cNvGrpSpPr>
            <a:grpSpLocks/>
          </p:cNvGrpSpPr>
          <p:nvPr/>
        </p:nvGrpSpPr>
        <p:grpSpPr bwMode="auto">
          <a:xfrm>
            <a:off x="702587" y="687417"/>
            <a:ext cx="811888" cy="897513"/>
            <a:chOff x="223" y="1776"/>
            <a:chExt cx="1326" cy="1218"/>
          </a:xfrm>
        </p:grpSpPr>
        <p:pic>
          <p:nvPicPr>
            <p:cNvPr id="72" name="Picture 4" descr="chi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304"/>
              <a:ext cx="641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5" descr="chim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776"/>
              <a:ext cx="685" cy="7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chim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" y="1872"/>
              <a:ext cx="640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5" name="Picture 8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49213"/>
            <a:ext cx="1546860" cy="1996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Oval 21"/>
          <p:cNvSpPr>
            <a:spLocks noChangeArrowheads="1"/>
          </p:cNvSpPr>
          <p:nvPr/>
        </p:nvSpPr>
        <p:spPr bwMode="auto">
          <a:xfrm>
            <a:off x="1417493" y="4891622"/>
            <a:ext cx="317501" cy="37358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21"/>
          <p:cNvSpPr>
            <a:spLocks noChangeArrowheads="1"/>
          </p:cNvSpPr>
          <p:nvPr/>
        </p:nvSpPr>
        <p:spPr bwMode="auto">
          <a:xfrm>
            <a:off x="1683519" y="5184256"/>
            <a:ext cx="317501" cy="37358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21"/>
          <p:cNvSpPr>
            <a:spLocks noChangeArrowheads="1"/>
          </p:cNvSpPr>
          <p:nvPr/>
        </p:nvSpPr>
        <p:spPr bwMode="auto">
          <a:xfrm>
            <a:off x="2008524" y="4860940"/>
            <a:ext cx="317501" cy="37358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99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 animBg="1"/>
      <p:bldP spid="37907" grpId="0" animBg="1"/>
      <p:bldP spid="37908" grpId="0" animBg="1"/>
      <p:bldP spid="37910" grpId="0" animBg="1"/>
      <p:bldP spid="37911" grpId="0" animBg="1"/>
      <p:bldP spid="37912" grpId="0" animBg="1"/>
      <p:bldP spid="37913" grpId="0" animBg="1"/>
      <p:bldP spid="37915" grpId="0" animBg="1"/>
      <p:bldP spid="37916" grpId="0" animBg="1"/>
      <p:bldP spid="37917" grpId="0" animBg="1"/>
      <p:bldP spid="46" grpId="0" animBg="1"/>
      <p:bldP spid="47" grpId="0" animBg="1"/>
      <p:bldP spid="48" grpId="0" animBg="1"/>
      <p:bldP spid="49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6858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.VnRevueH" pitchFamily="34" charset="0"/>
              </a:rPr>
              <a:t>Chóc c¸c thÇy c« vµ c¸c em m¹nh kháe</a:t>
            </a:r>
          </a:p>
        </p:txBody>
      </p:sp>
      <p:pic>
        <p:nvPicPr>
          <p:cNvPr id="19459" name="Picture 3" descr="childr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5334000" cy="314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157" name="Bitmap Image" r:id="rId4" imgW="6304762" imgH="5180952" progId="PBrush">
              <p:embed/>
            </p:oleObj>
          </a:graphicData>
        </a:graphic>
      </p:graphicFrame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209800" y="1752600"/>
            <a:ext cx="4876800" cy="3429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HelvetInsH"/>
              </a:rPr>
              <a:t>Giê häc kÕt thóc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533400" y="3581400"/>
            <a:ext cx="83820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pt-BR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HelvetInsH"/>
              </a:rPr>
              <a:t>KÝnh chóc c¸c thÇy c« gi¸o vµ c¸c em m¹nh kháe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66CC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.VnHelvetInsH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017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2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4572000" y="1143000"/>
            <a:ext cx="3352800" cy="3200400"/>
            <a:chOff x="3216" y="1536"/>
            <a:chExt cx="1980" cy="1002"/>
          </a:xfrm>
        </p:grpSpPr>
        <p:pic>
          <p:nvPicPr>
            <p:cNvPr id="8197" name="Picture 5" descr="di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680"/>
              <a:ext cx="1980" cy="85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8" name="Picture 6" descr="ta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53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9" name="Picture 7" descr="ta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0" name="Picture 8" descr="ta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201" name="Picture 9" descr="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81519"/>
            <a:ext cx="3505200" cy="2583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981200" y="0"/>
            <a:ext cx="502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4001" y="5070764"/>
            <a:ext cx="4571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smtClean="0">
                <a:solidFill>
                  <a:srgbClr val="0000FF"/>
                </a:solidFill>
              </a:rPr>
              <a:t>0 </a:t>
            </a:r>
            <a:r>
              <a:rPr lang="en-US" sz="8000" b="1" dirty="0">
                <a:solidFill>
                  <a:srgbClr val="0000FF"/>
                </a:solidFill>
              </a:rPr>
              <a:t>+ </a:t>
            </a:r>
            <a:r>
              <a:rPr lang="en-US" sz="8000" b="1" dirty="0" smtClean="0">
                <a:solidFill>
                  <a:srgbClr val="0000FF"/>
                </a:solidFill>
              </a:rPr>
              <a:t>3 </a:t>
            </a:r>
            <a:r>
              <a:rPr lang="en-US" sz="8000" b="1" dirty="0">
                <a:solidFill>
                  <a:srgbClr val="0000FF"/>
                </a:solidFill>
              </a:rPr>
              <a:t>= </a:t>
            </a:r>
            <a:r>
              <a:rPr lang="en-US" sz="80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18077999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8575" y="3723305"/>
            <a:ext cx="5257800" cy="51055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481638" y="0"/>
            <a:ext cx="3605212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575" y="-1"/>
            <a:ext cx="5257800" cy="347106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353050" y="2286000"/>
            <a:ext cx="3733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5672138" y="7620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3 + 0 = 3</a:t>
            </a:r>
          </a:p>
        </p:txBody>
      </p:sp>
      <p:pic>
        <p:nvPicPr>
          <p:cNvPr id="40" name="Picture 16" descr="longchim2"/>
          <p:cNvPicPr>
            <a:picLocks noChangeAspect="1" noChangeArrowheads="1"/>
          </p:cNvPicPr>
          <p:nvPr/>
        </p:nvPicPr>
        <p:blipFill>
          <a:blip r:embed="rId3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700" y="115456"/>
            <a:ext cx="2249249" cy="30393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914400" y="1027274"/>
            <a:ext cx="1600200" cy="1563526"/>
            <a:chOff x="223" y="1776"/>
            <a:chExt cx="1326" cy="1218"/>
          </a:xfrm>
        </p:grpSpPr>
        <p:pic>
          <p:nvPicPr>
            <p:cNvPr id="42" name="Picture 4" descr="chi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304"/>
              <a:ext cx="641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5" descr="chim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776"/>
              <a:ext cx="685" cy="7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6" descr="chim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" y="1872"/>
              <a:ext cx="640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5" name="Picture 8" descr="longchim2"/>
          <p:cNvPicPr>
            <a:picLocks noChangeAspect="1" noChangeArrowheads="1"/>
          </p:cNvPicPr>
          <p:nvPr/>
        </p:nvPicPr>
        <p:blipFill>
          <a:blip r:embed="rId3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88" y="186460"/>
            <a:ext cx="2108662" cy="3009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19050" y="3487738"/>
            <a:ext cx="5257800" cy="333692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5324908" y="3471069"/>
            <a:ext cx="3819092" cy="33702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5324908" y="0"/>
            <a:ext cx="3819092" cy="348773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50" name="Picture 10" descr="d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8" y="3978584"/>
            <a:ext cx="2590800" cy="2422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Group 11"/>
          <p:cNvGrpSpPr>
            <a:grpSpLocks/>
          </p:cNvGrpSpPr>
          <p:nvPr/>
        </p:nvGrpSpPr>
        <p:grpSpPr bwMode="auto">
          <a:xfrm>
            <a:off x="2647950" y="3566628"/>
            <a:ext cx="2514600" cy="2834172"/>
            <a:chOff x="3216" y="1536"/>
            <a:chExt cx="1980" cy="1002"/>
          </a:xfrm>
        </p:grpSpPr>
        <p:pic>
          <p:nvPicPr>
            <p:cNvPr id="52" name="Picture 12" descr="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680"/>
              <a:ext cx="1980" cy="85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3" descr="ta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53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4" descr="ta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5" descr="ta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5658283" y="2330883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3 + 0 = 3</a:t>
            </a: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682529" y="3566628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0 + 3 = 3</a:t>
            </a:r>
          </a:p>
        </p:txBody>
      </p:sp>
    </p:spTree>
    <p:extLst>
      <p:ext uri="{BB962C8B-B14F-4D97-AF65-F5344CB8AC3E}">
        <p14:creationId xmlns="" xmlns:p14="http://schemas.microsoft.com/office/powerpoint/2010/main" val="221234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4548" y="1295400"/>
            <a:ext cx="4500851" cy="2878138"/>
            <a:chOff x="604548" y="1676400"/>
            <a:chExt cx="4500851" cy="2497138"/>
          </a:xfrm>
        </p:grpSpPr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604548" y="1676400"/>
              <a:ext cx="4500851" cy="2497138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Oval 18"/>
            <p:cNvSpPr>
              <a:spLocks noChangeArrowheads="1"/>
            </p:cNvSpPr>
            <p:nvPr/>
          </p:nvSpPr>
          <p:spPr bwMode="auto">
            <a:xfrm>
              <a:off x="1076324" y="1961355"/>
              <a:ext cx="2017713" cy="169636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19"/>
            <p:cNvSpPr>
              <a:spLocks noChangeArrowheads="1"/>
            </p:cNvSpPr>
            <p:nvPr/>
          </p:nvSpPr>
          <p:spPr bwMode="auto">
            <a:xfrm>
              <a:off x="2260022" y="2373241"/>
              <a:ext cx="620713" cy="56515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21"/>
            <p:cNvSpPr>
              <a:spLocks noChangeArrowheads="1"/>
            </p:cNvSpPr>
            <p:nvPr/>
          </p:nvSpPr>
          <p:spPr bwMode="auto">
            <a:xfrm>
              <a:off x="1358899" y="2386663"/>
              <a:ext cx="574675" cy="582613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22"/>
            <p:cNvSpPr>
              <a:spLocks noChangeArrowheads="1"/>
            </p:cNvSpPr>
            <p:nvPr/>
          </p:nvSpPr>
          <p:spPr bwMode="auto">
            <a:xfrm>
              <a:off x="1780380" y="2969276"/>
              <a:ext cx="609600" cy="5476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24"/>
            <p:cNvSpPr>
              <a:spLocks noChangeArrowheads="1"/>
            </p:cNvSpPr>
            <p:nvPr/>
          </p:nvSpPr>
          <p:spPr bwMode="auto">
            <a:xfrm>
              <a:off x="3152775" y="2075367"/>
              <a:ext cx="1752600" cy="158235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1523998" y="3579018"/>
            <a:ext cx="561181" cy="10310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4178301" y="3579019"/>
            <a:ext cx="381000" cy="95488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238750" y="2195513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latin typeface="Times New Roman" pitchFamily="18" charset="0"/>
              </a:rPr>
              <a:t>3 + 0 = 3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5181600" y="3033713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latin typeface="Times New Roman" pitchFamily="18" charset="0"/>
              </a:rPr>
              <a:t>0 + 3 = 3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5105400" y="3810000"/>
            <a:ext cx="403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latin typeface="Times New Roman" pitchFamily="18" charset="0"/>
              </a:rPr>
              <a:t>3 + 0…0 + 3 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1142999" y="4610100"/>
            <a:ext cx="762000" cy="92333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/>
              <a:t>3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649033" y="4557278"/>
            <a:ext cx="762000" cy="92333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/>
              <a:t>3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4178300" y="4560165"/>
            <a:ext cx="762000" cy="92333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/>
              <a:t>0</a:t>
            </a:r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>
            <a:off x="3030033" y="4173538"/>
            <a:ext cx="0" cy="3603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6934200" y="3845886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="" xmlns:p14="http://schemas.microsoft.com/office/powerpoint/2010/main" val="117008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 animBg="1"/>
      <p:bldP spid="13339" grpId="0" animBg="1"/>
      <p:bldP spid="13354" grpId="0"/>
      <p:bldP spid="13355" grpId="0"/>
      <p:bldP spid="13366" grpId="0" animBg="1"/>
      <p:bldP spid="13367" grpId="0" animBg="1"/>
      <p:bldP spid="13368" grpId="0" animBg="1"/>
      <p:bldP spid="133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5495925" y="4300538"/>
            <a:ext cx="3576638" cy="2514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8575" y="2176463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5495925" y="2147888"/>
            <a:ext cx="3605213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481638" y="0"/>
            <a:ext cx="3605212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575" y="0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7898" name="Picture 10" descr="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438400"/>
            <a:ext cx="25908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2709863" y="2133600"/>
            <a:ext cx="2514600" cy="1981200"/>
            <a:chOff x="3216" y="1536"/>
            <a:chExt cx="1980" cy="1002"/>
          </a:xfrm>
        </p:grpSpPr>
        <p:pic>
          <p:nvPicPr>
            <p:cNvPr id="37900" name="Picture 12" descr="di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680"/>
              <a:ext cx="1980" cy="85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01" name="Picture 13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53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02" name="Picture 14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03" name="Picture 15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8575" y="4314825"/>
            <a:ext cx="5257800" cy="2514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609600" y="4391025"/>
            <a:ext cx="3962400" cy="1447800"/>
          </a:xfrm>
          <a:prstGeom prst="ellipse">
            <a:avLst/>
          </a:prstGeom>
          <a:solidFill>
            <a:srgbClr val="3399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066800" y="4543425"/>
            <a:ext cx="1524000" cy="838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2819400" y="4619625"/>
            <a:ext cx="12192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1676400" y="4791075"/>
            <a:ext cx="304800" cy="304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2057400" y="4791075"/>
            <a:ext cx="304800" cy="304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1219200" y="4791075"/>
            <a:ext cx="304800" cy="30638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H="1">
            <a:off x="1400175" y="5343525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3505200" y="5310188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514600" y="58578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143000" y="606742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1188893" y="6038850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2286000" y="6153150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3671888" y="6124575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0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353050" y="2286000"/>
            <a:ext cx="3733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5672138" y="7620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3 + 0 = 3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5676900" y="2614613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0 + 3 = 3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5562600" y="4224338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0 + 3 = </a:t>
            </a:r>
            <a:r>
              <a:rPr lang="en-US" sz="4800" b="1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5562600" y="5029200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3 + 0 = </a:t>
            </a:r>
            <a:r>
              <a:rPr lang="en-US" sz="4800" b="1" dirty="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5562600" y="5824538"/>
            <a:ext cx="3810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0 + 3 = 3 + 0</a:t>
            </a:r>
          </a:p>
        </p:txBody>
      </p:sp>
      <p:pic>
        <p:nvPicPr>
          <p:cNvPr id="40" name="Picture 16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26" y="-29440"/>
            <a:ext cx="1531026" cy="1985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702587" y="638204"/>
            <a:ext cx="811888" cy="897513"/>
            <a:chOff x="223" y="1776"/>
            <a:chExt cx="1326" cy="1218"/>
          </a:xfrm>
        </p:grpSpPr>
        <p:pic>
          <p:nvPicPr>
            <p:cNvPr id="42" name="Picture 4" descr="chi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304"/>
              <a:ext cx="641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5" descr="chim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776"/>
              <a:ext cx="685" cy="7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6" descr="chim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" y="1872"/>
              <a:ext cx="640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5" name="Picture 8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0"/>
            <a:ext cx="1546860" cy="1996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28575" y="2225676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5495925" y="2197101"/>
            <a:ext cx="3605213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5481638" y="49213"/>
            <a:ext cx="3605212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28575" y="49213"/>
            <a:ext cx="5257800" cy="2057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0" name="Picture 10" descr="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487613"/>
            <a:ext cx="25908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Group 11"/>
          <p:cNvGrpSpPr>
            <a:grpSpLocks/>
          </p:cNvGrpSpPr>
          <p:nvPr/>
        </p:nvGrpSpPr>
        <p:grpSpPr bwMode="auto">
          <a:xfrm>
            <a:off x="2709863" y="2182813"/>
            <a:ext cx="2514600" cy="1981200"/>
            <a:chOff x="3216" y="1536"/>
            <a:chExt cx="1980" cy="1002"/>
          </a:xfrm>
        </p:grpSpPr>
        <p:pic>
          <p:nvPicPr>
            <p:cNvPr id="52" name="Picture 12" descr="di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680"/>
              <a:ext cx="1980" cy="85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3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53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4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5" descr="ta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680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28575" y="4364038"/>
            <a:ext cx="5257800" cy="2514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7" name="Oval 17"/>
          <p:cNvSpPr>
            <a:spLocks noChangeArrowheads="1"/>
          </p:cNvSpPr>
          <p:nvPr/>
        </p:nvSpPr>
        <p:spPr bwMode="auto">
          <a:xfrm>
            <a:off x="702587" y="4573515"/>
            <a:ext cx="3962400" cy="1447800"/>
          </a:xfrm>
          <a:prstGeom prst="ellipse">
            <a:avLst/>
          </a:prstGeom>
          <a:solidFill>
            <a:srgbClr val="3399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18"/>
          <p:cNvSpPr>
            <a:spLocks noChangeArrowheads="1"/>
          </p:cNvSpPr>
          <p:nvPr/>
        </p:nvSpPr>
        <p:spPr bwMode="auto">
          <a:xfrm>
            <a:off x="1115230" y="4778072"/>
            <a:ext cx="1524000" cy="838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19"/>
          <p:cNvSpPr>
            <a:spLocks noChangeArrowheads="1"/>
          </p:cNvSpPr>
          <p:nvPr/>
        </p:nvSpPr>
        <p:spPr bwMode="auto">
          <a:xfrm>
            <a:off x="2873693" y="4891622"/>
            <a:ext cx="12192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H="1">
            <a:off x="1400174" y="5621338"/>
            <a:ext cx="276225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>
            <a:off x="3624262" y="5557837"/>
            <a:ext cx="261937" cy="639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5"/>
          <p:cNvSpPr>
            <a:spLocks noChangeShapeType="1"/>
          </p:cNvSpPr>
          <p:nvPr/>
        </p:nvSpPr>
        <p:spPr bwMode="auto">
          <a:xfrm>
            <a:off x="2514600" y="6067424"/>
            <a:ext cx="0" cy="220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>
            <a:off x="1188893" y="6088063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>
            <a:off x="2286000" y="6202363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3671888" y="6173788"/>
            <a:ext cx="4572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0</a:t>
            </a: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5672138" y="811213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3 + 0 = 3</a:t>
            </a: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676900" y="2663826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>
                <a:latin typeface="Arial" charset="0"/>
              </a:rPr>
              <a:t>0 + 3 = 3</a:t>
            </a:r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5562600" y="4289354"/>
            <a:ext cx="2667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4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5387686" y="5095875"/>
            <a:ext cx="2667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48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70" name="Picture 16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26" y="19773"/>
            <a:ext cx="1531026" cy="1985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" name="Group 3"/>
          <p:cNvGrpSpPr>
            <a:grpSpLocks/>
          </p:cNvGrpSpPr>
          <p:nvPr/>
        </p:nvGrpSpPr>
        <p:grpSpPr bwMode="auto">
          <a:xfrm>
            <a:off x="702587" y="687417"/>
            <a:ext cx="811888" cy="897513"/>
            <a:chOff x="223" y="1776"/>
            <a:chExt cx="1326" cy="1218"/>
          </a:xfrm>
        </p:grpSpPr>
        <p:pic>
          <p:nvPicPr>
            <p:cNvPr id="72" name="Picture 4" descr="chi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304"/>
              <a:ext cx="641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5" descr="chim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776"/>
              <a:ext cx="685" cy="7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chim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" y="1872"/>
              <a:ext cx="640" cy="6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5" name="Picture 8" descr="longchim2"/>
          <p:cNvPicPr>
            <a:picLocks noChangeAspect="1" noChangeArrowheads="1"/>
          </p:cNvPicPr>
          <p:nvPr/>
        </p:nvPicPr>
        <p:blipFill>
          <a:blip r:embed="rId5" cstate="print">
            <a:lum bright="30000"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49213"/>
            <a:ext cx="1546860" cy="1996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Oval 21"/>
          <p:cNvSpPr>
            <a:spLocks noChangeArrowheads="1"/>
          </p:cNvSpPr>
          <p:nvPr/>
        </p:nvSpPr>
        <p:spPr bwMode="auto">
          <a:xfrm>
            <a:off x="1417493" y="4891622"/>
            <a:ext cx="317501" cy="37358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21"/>
          <p:cNvSpPr>
            <a:spLocks noChangeArrowheads="1"/>
          </p:cNvSpPr>
          <p:nvPr/>
        </p:nvSpPr>
        <p:spPr bwMode="auto">
          <a:xfrm>
            <a:off x="1683519" y="5184256"/>
            <a:ext cx="317501" cy="37358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21"/>
          <p:cNvSpPr>
            <a:spLocks noChangeArrowheads="1"/>
          </p:cNvSpPr>
          <p:nvPr/>
        </p:nvSpPr>
        <p:spPr bwMode="auto">
          <a:xfrm>
            <a:off x="2008524" y="4860940"/>
            <a:ext cx="317501" cy="37358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234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 animBg="1"/>
      <p:bldP spid="37907" grpId="0" animBg="1"/>
      <p:bldP spid="37908" grpId="0" animBg="1"/>
      <p:bldP spid="37910" grpId="0" animBg="1"/>
      <p:bldP spid="37911" grpId="0" animBg="1"/>
      <p:bldP spid="37912" grpId="0" animBg="1"/>
      <p:bldP spid="37913" grpId="0" animBg="1"/>
      <p:bldP spid="37915" grpId="0" animBg="1"/>
      <p:bldP spid="37916" grpId="0" animBg="1"/>
      <p:bldP spid="37917" grpId="0" animBg="1"/>
      <p:bldP spid="46" grpId="0" animBg="1"/>
      <p:bldP spid="47" grpId="0" animBg="1"/>
      <p:bldP spid="48" grpId="0" animBg="1"/>
      <p:bldP spid="49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62000" y="2667000"/>
            <a:ext cx="1828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/>
              <a:t>2 + 0 =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62000" y="3733800"/>
            <a:ext cx="1828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/>
              <a:t>0 </a:t>
            </a:r>
            <a:r>
              <a:rPr lang="en-US" sz="4800" b="1" dirty="0"/>
              <a:t>+ </a:t>
            </a:r>
            <a:r>
              <a:rPr lang="en-US" sz="4800" b="1" dirty="0" smtClean="0"/>
              <a:t>2 </a:t>
            </a:r>
            <a:r>
              <a:rPr lang="en-US" sz="4800" b="1" dirty="0"/>
              <a:t>=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486400" y="3657599"/>
            <a:ext cx="1828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/>
              <a:t>4 </a:t>
            </a:r>
            <a:r>
              <a:rPr lang="en-US" sz="4800" b="1" dirty="0"/>
              <a:t>+ </a:t>
            </a:r>
            <a:r>
              <a:rPr lang="en-US" sz="4800" b="1" dirty="0" smtClean="0"/>
              <a:t>0 </a:t>
            </a:r>
            <a:r>
              <a:rPr lang="en-US" sz="4800" b="1" dirty="0"/>
              <a:t>=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486400" y="2651125"/>
            <a:ext cx="1828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/>
              <a:t>0 + </a:t>
            </a:r>
            <a:r>
              <a:rPr lang="en-US" sz="4800" b="1" dirty="0" smtClean="0"/>
              <a:t>4 </a:t>
            </a:r>
            <a:r>
              <a:rPr lang="en-US" sz="4800" b="1" dirty="0"/>
              <a:t>=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590800" y="2667000"/>
            <a:ext cx="53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590800" y="3747376"/>
            <a:ext cx="53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2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315200" y="2651124"/>
            <a:ext cx="53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4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315200" y="3657460"/>
            <a:ext cx="53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4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251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90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381000" y="1981200"/>
            <a:ext cx="3733800" cy="4038600"/>
            <a:chOff x="1344" y="672"/>
            <a:chExt cx="2754" cy="2346"/>
          </a:xfrm>
        </p:grpSpPr>
        <p:pic>
          <p:nvPicPr>
            <p:cNvPr id="16389" name="Picture 5" descr="ta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672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0" name="Picture 6" descr="ta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05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1344" y="2016"/>
              <a:ext cx="1980" cy="1002"/>
              <a:chOff x="3216" y="1536"/>
              <a:chExt cx="1980" cy="1002"/>
            </a:xfrm>
          </p:grpSpPr>
          <p:pic>
            <p:nvPicPr>
              <p:cNvPr id="16392" name="Picture 8" descr="dia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6" y="1680"/>
                <a:ext cx="1980" cy="8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93" name="Picture 9" descr="ta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1536"/>
                <a:ext cx="498" cy="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94" name="Picture 10" descr="ta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1680"/>
                <a:ext cx="498" cy="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95" name="Picture 11" descr="ta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1680"/>
                <a:ext cx="498" cy="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396" name="Arc 12"/>
            <p:cNvSpPr>
              <a:spLocks/>
            </p:cNvSpPr>
            <p:nvPr/>
          </p:nvSpPr>
          <p:spPr bwMode="auto">
            <a:xfrm flipH="1">
              <a:off x="2688" y="1536"/>
              <a:ext cx="768" cy="503"/>
            </a:xfrm>
            <a:custGeom>
              <a:avLst/>
              <a:gdLst>
                <a:gd name="G0" fmla="+- 1807 0 0"/>
                <a:gd name="G1" fmla="+- 21600 0 0"/>
                <a:gd name="G2" fmla="+- 21600 0 0"/>
                <a:gd name="T0" fmla="*/ 0 w 23407"/>
                <a:gd name="T1" fmla="*/ 76 h 22617"/>
                <a:gd name="T2" fmla="*/ 23383 w 23407"/>
                <a:gd name="T3" fmla="*/ 22617 h 22617"/>
                <a:gd name="T4" fmla="*/ 1807 w 23407"/>
                <a:gd name="T5" fmla="*/ 21600 h 2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07" h="22617" fill="none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</a:path>
                <a:path w="23407" h="22617" stroke="0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  <a:lnTo>
                    <a:pt x="1807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Arc 13"/>
            <p:cNvSpPr>
              <a:spLocks/>
            </p:cNvSpPr>
            <p:nvPr/>
          </p:nvSpPr>
          <p:spPr bwMode="auto">
            <a:xfrm rot="21100489" flipH="1">
              <a:off x="1968" y="1392"/>
              <a:ext cx="768" cy="503"/>
            </a:xfrm>
            <a:custGeom>
              <a:avLst/>
              <a:gdLst>
                <a:gd name="G0" fmla="+- 1807 0 0"/>
                <a:gd name="G1" fmla="+- 21600 0 0"/>
                <a:gd name="G2" fmla="+- 21600 0 0"/>
                <a:gd name="T0" fmla="*/ 0 w 23407"/>
                <a:gd name="T1" fmla="*/ 76 h 22617"/>
                <a:gd name="T2" fmla="*/ 23383 w 23407"/>
                <a:gd name="T3" fmla="*/ 22617 h 22617"/>
                <a:gd name="T4" fmla="*/ 1807 w 23407"/>
                <a:gd name="T5" fmla="*/ 21600 h 2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07" h="22617" fill="none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</a:path>
                <a:path w="23407" h="22617" stroke="0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  <a:lnTo>
                    <a:pt x="1807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2004" y="192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>
              <a:off x="2688" y="1968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6400" name="Picture 16" descr="be-c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582" y="1981201"/>
            <a:ext cx="2112818" cy="2412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1" name="Picture 17" descr="be-ca-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58012"/>
            <a:ext cx="2133600" cy="2537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4876800" y="11430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419100" y="1219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66"/>
                </a:solidFill>
              </a:rPr>
              <a:t>a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95800" y="12192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50047" y="381000"/>
            <a:ext cx="5127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438505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2" grpId="0" animBg="1"/>
      <p:bldP spid="1642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1572724" y="1191039"/>
            <a:ext cx="4904275" cy="4038600"/>
            <a:chOff x="1344" y="672"/>
            <a:chExt cx="2754" cy="2346"/>
          </a:xfrm>
        </p:grpSpPr>
        <p:pic>
          <p:nvPicPr>
            <p:cNvPr id="16389" name="Picture 5" descr="ta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672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0" name="Picture 6" descr="ta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056"/>
              <a:ext cx="498" cy="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1344" y="2016"/>
              <a:ext cx="1980" cy="1002"/>
              <a:chOff x="3216" y="1536"/>
              <a:chExt cx="1980" cy="1002"/>
            </a:xfrm>
          </p:grpSpPr>
          <p:pic>
            <p:nvPicPr>
              <p:cNvPr id="16392" name="Picture 8" descr="dia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6" y="1680"/>
                <a:ext cx="1980" cy="8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93" name="Picture 9" descr="ta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1536"/>
                <a:ext cx="498" cy="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94" name="Picture 10" descr="ta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1680"/>
                <a:ext cx="498" cy="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95" name="Picture 11" descr="ta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1680"/>
                <a:ext cx="498" cy="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396" name="Arc 12"/>
            <p:cNvSpPr>
              <a:spLocks/>
            </p:cNvSpPr>
            <p:nvPr/>
          </p:nvSpPr>
          <p:spPr bwMode="auto">
            <a:xfrm flipH="1">
              <a:off x="2688" y="1536"/>
              <a:ext cx="768" cy="503"/>
            </a:xfrm>
            <a:custGeom>
              <a:avLst/>
              <a:gdLst>
                <a:gd name="G0" fmla="+- 1807 0 0"/>
                <a:gd name="G1" fmla="+- 21600 0 0"/>
                <a:gd name="G2" fmla="+- 21600 0 0"/>
                <a:gd name="T0" fmla="*/ 0 w 23407"/>
                <a:gd name="T1" fmla="*/ 76 h 22617"/>
                <a:gd name="T2" fmla="*/ 23383 w 23407"/>
                <a:gd name="T3" fmla="*/ 22617 h 22617"/>
                <a:gd name="T4" fmla="*/ 1807 w 23407"/>
                <a:gd name="T5" fmla="*/ 21600 h 2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07" h="22617" fill="none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</a:path>
                <a:path w="23407" h="22617" stroke="0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  <a:lnTo>
                    <a:pt x="1807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Arc 13"/>
            <p:cNvSpPr>
              <a:spLocks/>
            </p:cNvSpPr>
            <p:nvPr/>
          </p:nvSpPr>
          <p:spPr bwMode="auto">
            <a:xfrm rot="21100489" flipH="1">
              <a:off x="1968" y="1392"/>
              <a:ext cx="768" cy="503"/>
            </a:xfrm>
            <a:custGeom>
              <a:avLst/>
              <a:gdLst>
                <a:gd name="G0" fmla="+- 1807 0 0"/>
                <a:gd name="G1" fmla="+- 21600 0 0"/>
                <a:gd name="G2" fmla="+- 21600 0 0"/>
                <a:gd name="T0" fmla="*/ 0 w 23407"/>
                <a:gd name="T1" fmla="*/ 76 h 22617"/>
                <a:gd name="T2" fmla="*/ 23383 w 23407"/>
                <a:gd name="T3" fmla="*/ 22617 h 22617"/>
                <a:gd name="T4" fmla="*/ 1807 w 23407"/>
                <a:gd name="T5" fmla="*/ 21600 h 2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07" h="22617" fill="none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</a:path>
                <a:path w="23407" h="22617" stroke="0" extrusionOk="0">
                  <a:moveTo>
                    <a:pt x="-1" y="75"/>
                  </a:moveTo>
                  <a:cubicBezTo>
                    <a:pt x="600" y="25"/>
                    <a:pt x="1203" y="-1"/>
                    <a:pt x="1807" y="0"/>
                  </a:cubicBezTo>
                  <a:cubicBezTo>
                    <a:pt x="13736" y="0"/>
                    <a:pt x="23407" y="9670"/>
                    <a:pt x="23407" y="21600"/>
                  </a:cubicBezTo>
                  <a:cubicBezTo>
                    <a:pt x="23407" y="21939"/>
                    <a:pt x="23399" y="22278"/>
                    <a:pt x="23383" y="22617"/>
                  </a:cubicBezTo>
                  <a:lnTo>
                    <a:pt x="1807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2004" y="192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>
              <a:off x="2688" y="1968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419100" y="1219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047" y="381000"/>
            <a:ext cx="5127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1774671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210</Words>
  <Application>Microsoft Office PowerPoint</Application>
  <PresentationFormat>On-screen Show (4:3)</PresentationFormat>
  <Paragraphs>59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Admin</cp:lastModifiedBy>
  <cp:revision>47</cp:revision>
  <dcterms:created xsi:type="dcterms:W3CDTF">2016-10-16T00:11:33Z</dcterms:created>
  <dcterms:modified xsi:type="dcterms:W3CDTF">2019-08-23T06:22:13Z</dcterms:modified>
</cp:coreProperties>
</file>