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3"/>
  </p:notesMasterIdLst>
  <p:sldIdLst>
    <p:sldId id="374" r:id="rId2"/>
    <p:sldId id="375" r:id="rId3"/>
    <p:sldId id="370" r:id="rId4"/>
    <p:sldId id="352" r:id="rId5"/>
    <p:sldId id="361" r:id="rId6"/>
    <p:sldId id="348" r:id="rId7"/>
    <p:sldId id="365" r:id="rId8"/>
    <p:sldId id="368" r:id="rId9"/>
    <p:sldId id="353" r:id="rId10"/>
    <p:sldId id="357" r:id="rId11"/>
    <p:sldId id="369" r:id="rId1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00"/>
    <a:srgbClr val="0066FF"/>
    <a:srgbClr val="99FF99"/>
    <a:srgbClr val="FF00FF"/>
    <a:srgbClr val="FF66FF"/>
    <a:srgbClr val="33CC33"/>
    <a:srgbClr val="99FFCC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63" autoAdjust="0"/>
    <p:restoredTop sz="92900" autoAdjust="0"/>
  </p:normalViewPr>
  <p:slideViewPr>
    <p:cSldViewPr>
      <p:cViewPr varScale="1">
        <p:scale>
          <a:sx n="65" d="100"/>
          <a:sy n="65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fld id="{43126021-3784-4843-B58D-4136A6D570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2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8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5534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34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26A4F-3887-4FE2-B3B0-99C16C27A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8362818"/>
      </p:ext>
    </p:extLst>
  </p:cSld>
  <p:clrMapOvr>
    <a:masterClrMapping/>
  </p:clrMapOvr>
  <p:transition advTm="6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67EE9-DEEC-4607-A4A5-B02D82EE2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062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DFDC2-9C3C-47D7-B15F-C4BA44878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97104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4EE20-9089-41B2-8759-CABE8A1E6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4392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CB9D6-094B-4EAD-B210-7DECBD72B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0397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70E6F-651A-4D58-A74C-2EC19BBF9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2243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22127-32B1-4D8D-AC64-0C25B1402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5015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1716A-46E3-4C48-98A5-D9DED076B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7983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BBCC4-F315-45B3-8A7D-1F5A8641D3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7535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43D97-1C71-481E-914D-273A86A3F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8531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09E08-07E5-4481-BACE-F47E8C7F1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4708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4B1D5-68FD-4AC6-92D0-E0EDABB7E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5393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5427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5427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27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27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428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5428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28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28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28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28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5428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28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29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54292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293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29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5429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29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29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5430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30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30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430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30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30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30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30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30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30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31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31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31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31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31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31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31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5431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431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/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32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32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/>
                <a:latin typeface="Verdana" panose="020B0604030504040204" pitchFamily="34" charset="0"/>
              </a:defRPr>
            </a:lvl1pPr>
          </a:lstStyle>
          <a:p>
            <a:fld id="{24B036D2-2995-4109-B61C-F0EB5EE550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.png"/><Relationship Id="rId18" Type="http://schemas.openxmlformats.org/officeDocument/2006/relationships/image" Target="../media/image3.png"/><Relationship Id="rId3" Type="http://schemas.openxmlformats.org/officeDocument/2006/relationships/image" Target="../media/image14.png"/><Relationship Id="rId21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.png"/><Relationship Id="rId2" Type="http://schemas.openxmlformats.org/officeDocument/2006/relationships/image" Target="../media/image13.jpeg"/><Relationship Id="rId16" Type="http://schemas.openxmlformats.org/officeDocument/2006/relationships/image" Target="../media/image25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23" Type="http://schemas.openxmlformats.org/officeDocument/2006/relationships/image" Target="../media/image10.gif"/><Relationship Id="rId10" Type="http://schemas.openxmlformats.org/officeDocument/2006/relationships/image" Target="../media/image21.png"/><Relationship Id="rId19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8.png"/><Relationship Id="rId2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4.png"/><Relationship Id="rId2" Type="http://schemas.openxmlformats.org/officeDocument/2006/relationships/image" Target="../media/image9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.png"/><Relationship Id="rId5" Type="http://schemas.openxmlformats.org/officeDocument/2006/relationships/image" Target="../media/image28.png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27.png"/><Relationship Id="rId9" Type="http://schemas.openxmlformats.org/officeDocument/2006/relationships/image" Target="../media/image25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25.png"/><Relationship Id="rId17" Type="http://schemas.openxmlformats.org/officeDocument/2006/relationships/image" Target="../media/image6.png"/><Relationship Id="rId2" Type="http://schemas.openxmlformats.org/officeDocument/2006/relationships/image" Target="../media/image9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.png"/><Relationship Id="rId10" Type="http://schemas.openxmlformats.org/officeDocument/2006/relationships/image" Target="../media/image39.png"/><Relationship Id="rId19" Type="http://schemas.openxmlformats.org/officeDocument/2006/relationships/image" Target="../media/image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21.png"/><Relationship Id="rId39" Type="http://schemas.openxmlformats.org/officeDocument/2006/relationships/image" Target="../media/image34.png"/><Relationship Id="rId21" Type="http://schemas.openxmlformats.org/officeDocument/2006/relationships/image" Target="../media/image53.png"/><Relationship Id="rId34" Type="http://schemas.openxmlformats.org/officeDocument/2006/relationships/image" Target="../media/image58.png"/><Relationship Id="rId42" Type="http://schemas.openxmlformats.org/officeDocument/2006/relationships/image" Target="../media/image37.png"/><Relationship Id="rId47" Type="http://schemas.openxmlformats.org/officeDocument/2006/relationships/image" Target="../media/image64.png"/><Relationship Id="rId50" Type="http://schemas.openxmlformats.org/officeDocument/2006/relationships/image" Target="../media/image67.png"/><Relationship Id="rId55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20.png"/><Relationship Id="rId33" Type="http://schemas.openxmlformats.org/officeDocument/2006/relationships/image" Target="../media/image57.png"/><Relationship Id="rId38" Type="http://schemas.openxmlformats.org/officeDocument/2006/relationships/image" Target="../media/image60.png"/><Relationship Id="rId46" Type="http://schemas.openxmlformats.org/officeDocument/2006/relationships/image" Target="../media/image63.png"/><Relationship Id="rId59" Type="http://schemas.openxmlformats.org/officeDocument/2006/relationships/image" Target="../media/image6.png"/><Relationship Id="rId2" Type="http://schemas.openxmlformats.org/officeDocument/2006/relationships/image" Target="../media/image41.jpeg"/><Relationship Id="rId16" Type="http://schemas.openxmlformats.org/officeDocument/2006/relationships/image" Target="../media/image49.png"/><Relationship Id="rId20" Type="http://schemas.openxmlformats.org/officeDocument/2006/relationships/image" Target="../media/image52.png"/><Relationship Id="rId29" Type="http://schemas.openxmlformats.org/officeDocument/2006/relationships/image" Target="../media/image7.png"/><Relationship Id="rId41" Type="http://schemas.openxmlformats.org/officeDocument/2006/relationships/image" Target="../media/image62.png"/><Relationship Id="rId5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44.png"/><Relationship Id="rId24" Type="http://schemas.openxmlformats.org/officeDocument/2006/relationships/image" Target="../media/image19.png"/><Relationship Id="rId32" Type="http://schemas.openxmlformats.org/officeDocument/2006/relationships/image" Target="../media/image56.png"/><Relationship Id="rId37" Type="http://schemas.openxmlformats.org/officeDocument/2006/relationships/image" Target="../media/image59.png"/><Relationship Id="rId40" Type="http://schemas.openxmlformats.org/officeDocument/2006/relationships/image" Target="../media/image61.png"/><Relationship Id="rId45" Type="http://schemas.openxmlformats.org/officeDocument/2006/relationships/image" Target="../media/image40.png"/><Relationship Id="rId53" Type="http://schemas.openxmlformats.org/officeDocument/2006/relationships/image" Target="../media/image70.png"/><Relationship Id="rId58" Type="http://schemas.openxmlformats.org/officeDocument/2006/relationships/image" Target="../media/image5.png"/><Relationship Id="rId5" Type="http://schemas.openxmlformats.org/officeDocument/2006/relationships/image" Target="../media/image15.png"/><Relationship Id="rId15" Type="http://schemas.openxmlformats.org/officeDocument/2006/relationships/image" Target="../media/image48.png"/><Relationship Id="rId23" Type="http://schemas.openxmlformats.org/officeDocument/2006/relationships/image" Target="../media/image55.png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49" Type="http://schemas.openxmlformats.org/officeDocument/2006/relationships/image" Target="../media/image66.png"/><Relationship Id="rId57" Type="http://schemas.openxmlformats.org/officeDocument/2006/relationships/image" Target="../media/image4.png"/><Relationship Id="rId10" Type="http://schemas.openxmlformats.org/officeDocument/2006/relationships/image" Target="../media/image43.png"/><Relationship Id="rId19" Type="http://schemas.openxmlformats.org/officeDocument/2006/relationships/image" Target="../media/image24.png"/><Relationship Id="rId31" Type="http://schemas.openxmlformats.org/officeDocument/2006/relationships/image" Target="../media/image26.png"/><Relationship Id="rId44" Type="http://schemas.openxmlformats.org/officeDocument/2006/relationships/image" Target="../media/image39.png"/><Relationship Id="rId52" Type="http://schemas.openxmlformats.org/officeDocument/2006/relationships/image" Target="../media/image69.png"/><Relationship Id="rId60" Type="http://schemas.openxmlformats.org/officeDocument/2006/relationships/image" Target="../media/image10.gif"/><Relationship Id="rId4" Type="http://schemas.openxmlformats.org/officeDocument/2006/relationships/image" Target="../media/image14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4.png"/><Relationship Id="rId27" Type="http://schemas.openxmlformats.org/officeDocument/2006/relationships/image" Target="../media/image22.png"/><Relationship Id="rId30" Type="http://schemas.openxmlformats.org/officeDocument/2006/relationships/image" Target="../media/image8.pn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65.png"/><Relationship Id="rId56" Type="http://schemas.openxmlformats.org/officeDocument/2006/relationships/image" Target="../media/image3.png"/><Relationship Id="rId8" Type="http://schemas.openxmlformats.org/officeDocument/2006/relationships/image" Target="../media/image18.png"/><Relationship Id="rId51" Type="http://schemas.openxmlformats.org/officeDocument/2006/relationships/image" Target="../media/image68.png"/><Relationship Id="rId3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71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24.png"/><Relationship Id="rId26" Type="http://schemas.openxmlformats.org/officeDocument/2006/relationships/image" Target="../media/image22.png"/><Relationship Id="rId39" Type="http://schemas.openxmlformats.org/officeDocument/2006/relationships/image" Target="../media/image61.png"/><Relationship Id="rId21" Type="http://schemas.openxmlformats.org/officeDocument/2006/relationships/image" Target="../media/image54.png"/><Relationship Id="rId34" Type="http://schemas.openxmlformats.org/officeDocument/2006/relationships/image" Target="../media/image30.png"/><Relationship Id="rId42" Type="http://schemas.openxmlformats.org/officeDocument/2006/relationships/image" Target="../media/image38.png"/><Relationship Id="rId47" Type="http://schemas.openxmlformats.org/officeDocument/2006/relationships/image" Target="../media/image65.png"/><Relationship Id="rId50" Type="http://schemas.openxmlformats.org/officeDocument/2006/relationships/image" Target="../media/image68.png"/><Relationship Id="rId55" Type="http://schemas.openxmlformats.org/officeDocument/2006/relationships/image" Target="../media/image4.png"/><Relationship Id="rId7" Type="http://schemas.openxmlformats.org/officeDocument/2006/relationships/image" Target="../media/image18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21.png"/><Relationship Id="rId33" Type="http://schemas.openxmlformats.org/officeDocument/2006/relationships/image" Target="../media/image58.png"/><Relationship Id="rId38" Type="http://schemas.openxmlformats.org/officeDocument/2006/relationships/image" Target="../media/image34.png"/><Relationship Id="rId46" Type="http://schemas.openxmlformats.org/officeDocument/2006/relationships/image" Target="../media/image64.png"/><Relationship Id="rId2" Type="http://schemas.openxmlformats.org/officeDocument/2006/relationships/image" Target="../media/image25.png"/><Relationship Id="rId16" Type="http://schemas.openxmlformats.org/officeDocument/2006/relationships/image" Target="../media/image50.png"/><Relationship Id="rId20" Type="http://schemas.openxmlformats.org/officeDocument/2006/relationships/image" Target="../media/image53.png"/><Relationship Id="rId29" Type="http://schemas.openxmlformats.org/officeDocument/2006/relationships/image" Target="../media/image8.png"/><Relationship Id="rId41" Type="http://schemas.openxmlformats.org/officeDocument/2006/relationships/image" Target="../media/image37.png"/><Relationship Id="rId5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5.png"/><Relationship Id="rId24" Type="http://schemas.openxmlformats.org/officeDocument/2006/relationships/image" Target="../media/image20.png"/><Relationship Id="rId32" Type="http://schemas.openxmlformats.org/officeDocument/2006/relationships/image" Target="../media/image57.png"/><Relationship Id="rId37" Type="http://schemas.openxmlformats.org/officeDocument/2006/relationships/image" Target="../media/image60.png"/><Relationship Id="rId40" Type="http://schemas.openxmlformats.org/officeDocument/2006/relationships/image" Target="../media/image62.png"/><Relationship Id="rId45" Type="http://schemas.openxmlformats.org/officeDocument/2006/relationships/image" Target="../media/image63.png"/><Relationship Id="rId53" Type="http://schemas.openxmlformats.org/officeDocument/2006/relationships/image" Target="../media/image2.png"/><Relationship Id="rId58" Type="http://schemas.openxmlformats.org/officeDocument/2006/relationships/image" Target="../media/image9.jpeg"/><Relationship Id="rId5" Type="http://schemas.openxmlformats.org/officeDocument/2006/relationships/image" Target="../media/image16.png"/><Relationship Id="rId15" Type="http://schemas.openxmlformats.org/officeDocument/2006/relationships/image" Target="../media/image49.png"/><Relationship Id="rId23" Type="http://schemas.openxmlformats.org/officeDocument/2006/relationships/image" Target="../media/image19.png"/><Relationship Id="rId28" Type="http://schemas.openxmlformats.org/officeDocument/2006/relationships/image" Target="../media/image7.png"/><Relationship Id="rId36" Type="http://schemas.openxmlformats.org/officeDocument/2006/relationships/image" Target="../media/image59.png"/><Relationship Id="rId49" Type="http://schemas.openxmlformats.org/officeDocument/2006/relationships/image" Target="../media/image67.png"/><Relationship Id="rId57" Type="http://schemas.openxmlformats.org/officeDocument/2006/relationships/image" Target="../media/image6.png"/><Relationship Id="rId10" Type="http://schemas.openxmlformats.org/officeDocument/2006/relationships/image" Target="../media/image44.png"/><Relationship Id="rId19" Type="http://schemas.openxmlformats.org/officeDocument/2006/relationships/image" Target="../media/image52.png"/><Relationship Id="rId31" Type="http://schemas.openxmlformats.org/officeDocument/2006/relationships/image" Target="../media/image56.png"/><Relationship Id="rId44" Type="http://schemas.openxmlformats.org/officeDocument/2006/relationships/image" Target="../media/image40.png"/><Relationship Id="rId52" Type="http://schemas.openxmlformats.org/officeDocument/2006/relationships/image" Target="../media/image70.png"/><Relationship Id="rId4" Type="http://schemas.openxmlformats.org/officeDocument/2006/relationships/image" Target="../media/image15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5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Relationship Id="rId35" Type="http://schemas.openxmlformats.org/officeDocument/2006/relationships/image" Target="../media/image31.png"/><Relationship Id="rId43" Type="http://schemas.openxmlformats.org/officeDocument/2006/relationships/image" Target="../media/image39.png"/><Relationship Id="rId48" Type="http://schemas.openxmlformats.org/officeDocument/2006/relationships/image" Target="../media/image66.png"/><Relationship Id="rId56" Type="http://schemas.openxmlformats.org/officeDocument/2006/relationships/image" Target="../media/image5.png"/><Relationship Id="rId8" Type="http://schemas.openxmlformats.org/officeDocument/2006/relationships/image" Target="../media/image42.png"/><Relationship Id="rId51" Type="http://schemas.openxmlformats.org/officeDocument/2006/relationships/image" Target="../media/image69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42913" y="970670"/>
            <a:ext cx="8243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   </a:t>
            </a:r>
            <a:r>
              <a:rPr lang="en-US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Tập</a:t>
            </a: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viết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1488" y="1219200"/>
            <a:ext cx="8243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7200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5" r="-7692" b="11221"/>
          <a:stretch>
            <a:fillRect/>
          </a:stretch>
        </p:blipFill>
        <p:spPr bwMode="auto">
          <a:xfrm>
            <a:off x="4519613" y="1690688"/>
            <a:ext cx="115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3" t="23529" b="5882"/>
          <a:stretch>
            <a:fillRect/>
          </a:stretch>
        </p:blipFill>
        <p:spPr bwMode="auto">
          <a:xfrm>
            <a:off x="4610100" y="1704975"/>
            <a:ext cx="77788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0" b="7748"/>
          <a:stretch>
            <a:fillRect/>
          </a:stretch>
        </p:blipFill>
        <p:spPr bwMode="auto">
          <a:xfrm>
            <a:off x="4613275" y="1370013"/>
            <a:ext cx="2349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1" b="3030"/>
          <a:stretch>
            <a:fillRect/>
          </a:stretch>
        </p:blipFill>
        <p:spPr bwMode="auto">
          <a:xfrm>
            <a:off x="4752975" y="1371600"/>
            <a:ext cx="1571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8" b="2809"/>
          <a:stretch>
            <a:fillRect/>
          </a:stretch>
        </p:blipFill>
        <p:spPr bwMode="auto">
          <a:xfrm>
            <a:off x="4881563" y="1352550"/>
            <a:ext cx="1762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3" r="30266" b="-7463"/>
          <a:stretch>
            <a:fillRect/>
          </a:stretch>
        </p:blipFill>
        <p:spPr bwMode="auto">
          <a:xfrm>
            <a:off x="5038725" y="1338263"/>
            <a:ext cx="12541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3"/>
          <a:stretch>
            <a:fillRect/>
          </a:stretch>
        </p:blipFill>
        <p:spPr bwMode="auto">
          <a:xfrm>
            <a:off x="5099050" y="1403350"/>
            <a:ext cx="9683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45"/>
          <p:cNvSpPr/>
          <p:nvPr/>
        </p:nvSpPr>
        <p:spPr bwMode="auto">
          <a:xfrm>
            <a:off x="0" y="787400"/>
            <a:ext cx="2057400" cy="18288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2" name="WordArt 11" descr="164-Bicchieri"/>
          <p:cNvSpPr>
            <a:spLocks noChangeArrowheads="1" noChangeShapeType="1" noTextEdit="1"/>
          </p:cNvSpPr>
          <p:nvPr/>
        </p:nvSpPr>
        <p:spPr bwMode="auto">
          <a:xfrm>
            <a:off x="304799" y="1044135"/>
            <a:ext cx="1524001" cy="124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882808"/>
              </a:avLst>
            </a:prstTxWarp>
          </a:bodyPr>
          <a:lstStyle/>
          <a:p>
            <a:r>
              <a:rPr lang="en-US" sz="3600" b="1" kern="1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Trường</a:t>
            </a:r>
            <a:r>
              <a:rPr lang="en-US" sz="3600" b="1" kern="1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kern="1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Tiểu</a:t>
            </a:r>
            <a:r>
              <a:rPr lang="en-US" sz="3600" b="1" kern="1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kern="1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3600" b="1" kern="1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kern="1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Võ</a:t>
            </a:r>
            <a:r>
              <a:rPr lang="en-US" sz="3600" b="1" kern="1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kern="1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Thị</a:t>
            </a:r>
            <a:r>
              <a:rPr lang="en-US" sz="3600" b="1" kern="1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kern="1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Sáu</a:t>
            </a:r>
            <a:endParaRPr lang="en-US" sz="3600" b="1" kern="1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en-US" sz="3600" b="1" kern="1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0526" y="1500188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</a:rPr>
              <a:t>Lớp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3D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4749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CHU CAI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73238"/>
            <a:ext cx="62484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42913" y="533400"/>
            <a:ext cx="8243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Tập</a:t>
            </a: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viết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1488" y="838200"/>
            <a:ext cx="8243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Ôn chữ hoa      (tiếp theo)</a:t>
            </a:r>
          </a:p>
        </p:txBody>
      </p:sp>
      <p:pic>
        <p:nvPicPr>
          <p:cNvPr id="14341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5" r="-7692" b="11221"/>
          <a:stretch>
            <a:fillRect/>
          </a:stretch>
        </p:blipFill>
        <p:spPr bwMode="auto">
          <a:xfrm>
            <a:off x="4519613" y="1309688"/>
            <a:ext cx="115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3" t="23529" b="5882"/>
          <a:stretch>
            <a:fillRect/>
          </a:stretch>
        </p:blipFill>
        <p:spPr bwMode="auto">
          <a:xfrm>
            <a:off x="4610100" y="1323975"/>
            <a:ext cx="77788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0" b="7748"/>
          <a:stretch>
            <a:fillRect/>
          </a:stretch>
        </p:blipFill>
        <p:spPr bwMode="auto">
          <a:xfrm>
            <a:off x="4613275" y="989013"/>
            <a:ext cx="2349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1" b="3030"/>
          <a:stretch>
            <a:fillRect/>
          </a:stretch>
        </p:blipFill>
        <p:spPr bwMode="auto">
          <a:xfrm>
            <a:off x="4752975" y="990600"/>
            <a:ext cx="1571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8" b="2809"/>
          <a:stretch>
            <a:fillRect/>
          </a:stretch>
        </p:blipFill>
        <p:spPr bwMode="auto">
          <a:xfrm>
            <a:off x="4881563" y="971550"/>
            <a:ext cx="1762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3" r="30266" b="-7463"/>
          <a:stretch>
            <a:fillRect/>
          </a:stretch>
        </p:blipFill>
        <p:spPr bwMode="auto">
          <a:xfrm>
            <a:off x="5038725" y="957263"/>
            <a:ext cx="12541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3"/>
          <a:stretch>
            <a:fillRect/>
          </a:stretch>
        </p:blipFill>
        <p:spPr bwMode="auto">
          <a:xfrm>
            <a:off x="5099050" y="1022350"/>
            <a:ext cx="9683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5" descr="tu_the_ngoi_viet%20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0497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TextBox 4"/>
          <p:cNvSpPr txBox="1">
            <a:spLocks noChangeArrowheads="1"/>
          </p:cNvSpPr>
          <p:nvPr/>
        </p:nvSpPr>
        <p:spPr bwMode="auto">
          <a:xfrm>
            <a:off x="533400" y="1477963"/>
            <a:ext cx="510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b="1">
                <a:solidFill>
                  <a:srgbClr val="000099"/>
                </a:solidFill>
                <a:effectLst/>
                <a:latin typeface="Times New Roman" panose="02020603050405020304" pitchFamily="18" charset="0"/>
              </a:rPr>
              <a:t>Tư thế ngồi viết đúng.</a:t>
            </a: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42913" y="533400"/>
            <a:ext cx="8243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Tập</a:t>
            </a: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viết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1488" y="838200"/>
            <a:ext cx="8243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Ôn chữ hoa      (tiếp theo)</a:t>
            </a:r>
          </a:p>
        </p:txBody>
      </p:sp>
      <p:pic>
        <p:nvPicPr>
          <p:cNvPr id="15366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5" r="-7692" b="11221"/>
          <a:stretch>
            <a:fillRect/>
          </a:stretch>
        </p:blipFill>
        <p:spPr bwMode="auto">
          <a:xfrm>
            <a:off x="4519613" y="1309688"/>
            <a:ext cx="115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3" t="23529" b="5882"/>
          <a:stretch>
            <a:fillRect/>
          </a:stretch>
        </p:blipFill>
        <p:spPr bwMode="auto">
          <a:xfrm>
            <a:off x="4610100" y="1323975"/>
            <a:ext cx="77788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0" b="7748"/>
          <a:stretch>
            <a:fillRect/>
          </a:stretch>
        </p:blipFill>
        <p:spPr bwMode="auto">
          <a:xfrm>
            <a:off x="4613275" y="989013"/>
            <a:ext cx="2349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1" b="3030"/>
          <a:stretch>
            <a:fillRect/>
          </a:stretch>
        </p:blipFill>
        <p:spPr bwMode="auto">
          <a:xfrm>
            <a:off x="4752975" y="990600"/>
            <a:ext cx="1571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8" b="2809"/>
          <a:stretch>
            <a:fillRect/>
          </a:stretch>
        </p:blipFill>
        <p:spPr bwMode="auto">
          <a:xfrm>
            <a:off x="4881563" y="971550"/>
            <a:ext cx="1762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3" r="30266" b="-7463"/>
          <a:stretch>
            <a:fillRect/>
          </a:stretch>
        </p:blipFill>
        <p:spPr bwMode="auto">
          <a:xfrm>
            <a:off x="5038725" y="957263"/>
            <a:ext cx="12541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3"/>
          <a:stretch>
            <a:fillRect/>
          </a:stretch>
        </p:blipFill>
        <p:spPr bwMode="auto">
          <a:xfrm>
            <a:off x="5099050" y="1022350"/>
            <a:ext cx="9683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42913" y="970670"/>
            <a:ext cx="8243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Tập</a:t>
            </a: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viết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1488" y="1219200"/>
            <a:ext cx="8243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7200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5" r="-7692" b="11221"/>
          <a:stretch>
            <a:fillRect/>
          </a:stretch>
        </p:blipFill>
        <p:spPr bwMode="auto">
          <a:xfrm>
            <a:off x="4519613" y="1690688"/>
            <a:ext cx="115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3" t="23529" b="5882"/>
          <a:stretch>
            <a:fillRect/>
          </a:stretch>
        </p:blipFill>
        <p:spPr bwMode="auto">
          <a:xfrm>
            <a:off x="4610100" y="1704975"/>
            <a:ext cx="77788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0" b="7748"/>
          <a:stretch>
            <a:fillRect/>
          </a:stretch>
        </p:blipFill>
        <p:spPr bwMode="auto">
          <a:xfrm>
            <a:off x="4613275" y="1370013"/>
            <a:ext cx="2349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1" b="3030"/>
          <a:stretch>
            <a:fillRect/>
          </a:stretch>
        </p:blipFill>
        <p:spPr bwMode="auto">
          <a:xfrm>
            <a:off x="4752975" y="1371600"/>
            <a:ext cx="1571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8" b="2809"/>
          <a:stretch>
            <a:fillRect/>
          </a:stretch>
        </p:blipFill>
        <p:spPr bwMode="auto">
          <a:xfrm>
            <a:off x="4881563" y="1352550"/>
            <a:ext cx="1762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3" r="30266" b="-7463"/>
          <a:stretch>
            <a:fillRect/>
          </a:stretch>
        </p:blipFill>
        <p:spPr bwMode="auto">
          <a:xfrm>
            <a:off x="5038725" y="1338263"/>
            <a:ext cx="12541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3"/>
          <a:stretch>
            <a:fillRect/>
          </a:stretch>
        </p:blipFill>
        <p:spPr bwMode="auto">
          <a:xfrm>
            <a:off x="5099050" y="1403350"/>
            <a:ext cx="9683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3366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45"/>
          <p:cNvSpPr/>
          <p:nvPr/>
        </p:nvSpPr>
        <p:spPr bwMode="auto">
          <a:xfrm>
            <a:off x="0" y="228600"/>
            <a:ext cx="2057400" cy="1828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2" name="WordArt 11" descr="164-Bicchieri"/>
          <p:cNvSpPr>
            <a:spLocks noChangeArrowheads="1" noChangeShapeType="1" noTextEdit="1"/>
          </p:cNvSpPr>
          <p:nvPr/>
        </p:nvSpPr>
        <p:spPr bwMode="auto">
          <a:xfrm>
            <a:off x="304799" y="457200"/>
            <a:ext cx="1524001" cy="124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882808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</a:rPr>
              <a:t>Trường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</a:rPr>
              <a:t>Tiểu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</a:rPr>
              <a:t>học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</a:rPr>
              <a:t>Võ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</a:rPr>
              <a:t>Thị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10"/>
                  <a:srcRect/>
                  <a:stretch>
                    <a:fillRect/>
                  </a:stretch>
                </a:blipFill>
              </a:rPr>
              <a:t>Sáu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10"/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7200" y="12192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 smtClean="0"/>
              <a:t>3D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668337" y="2994050"/>
            <a:ext cx="285847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Từ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dụng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  </a:t>
            </a:r>
          </a:p>
        </p:txBody>
      </p:sp>
      <p:pic>
        <p:nvPicPr>
          <p:cNvPr id="17" name="Picture 21" descr="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48006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34"/>
          <p:cNvSpPr>
            <a:spLocks noChangeShapeType="1"/>
          </p:cNvSpPr>
          <p:nvPr/>
        </p:nvSpPr>
        <p:spPr bwMode="auto">
          <a:xfrm>
            <a:off x="3733800" y="3302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>
            <a:off x="5727700" y="33147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>
            <a:off x="6934200" y="33274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457200" y="396240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ứng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</a:p>
        </p:txBody>
      </p:sp>
      <p:pic>
        <p:nvPicPr>
          <p:cNvPr id="26" name="Picture 22" descr="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0"/>
            <a:ext cx="89916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36"/>
          <p:cNvSpPr>
            <a:spLocks noChangeShapeType="1"/>
          </p:cNvSpPr>
          <p:nvPr/>
        </p:nvSpPr>
        <p:spPr bwMode="auto">
          <a:xfrm>
            <a:off x="889000" y="5613400"/>
            <a:ext cx="33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>
            <a:off x="241300" y="62611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7217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1288" y="3352800"/>
            <a:ext cx="1158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359150"/>
            <a:ext cx="139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422650"/>
            <a:ext cx="1238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6838" y="3362325"/>
            <a:ext cx="111125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13" r="13252"/>
          <a:stretch>
            <a:fillRect/>
          </a:stretch>
        </p:blipFill>
        <p:spPr bwMode="auto">
          <a:xfrm>
            <a:off x="6430963" y="3681413"/>
            <a:ext cx="2286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4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5" r="-7692" b="11221"/>
          <a:stretch>
            <a:fillRect/>
          </a:stretch>
        </p:blipFill>
        <p:spPr bwMode="auto">
          <a:xfrm>
            <a:off x="5607050" y="3367088"/>
            <a:ext cx="1857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4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3" t="23529" b="5882"/>
          <a:stretch>
            <a:fillRect/>
          </a:stretch>
        </p:blipFill>
        <p:spPr bwMode="auto">
          <a:xfrm>
            <a:off x="5778500" y="3382963"/>
            <a:ext cx="12541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4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0" b="7748"/>
          <a:stretch>
            <a:fillRect/>
          </a:stretch>
        </p:blipFill>
        <p:spPr bwMode="auto">
          <a:xfrm>
            <a:off x="5764213" y="2809875"/>
            <a:ext cx="37465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2" name="Picture 4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1" b="3030"/>
          <a:stretch>
            <a:fillRect/>
          </a:stretch>
        </p:blipFill>
        <p:spPr bwMode="auto">
          <a:xfrm>
            <a:off x="5980113" y="2833688"/>
            <a:ext cx="2492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3" name="Picture 5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8" b="2809"/>
          <a:stretch>
            <a:fillRect/>
          </a:stretch>
        </p:blipFill>
        <p:spPr bwMode="auto">
          <a:xfrm>
            <a:off x="6172200" y="2806700"/>
            <a:ext cx="28098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4" name="Picture 5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3" r="30266" b="-7463"/>
          <a:stretch>
            <a:fillRect/>
          </a:stretch>
        </p:blipFill>
        <p:spPr bwMode="auto">
          <a:xfrm>
            <a:off x="6443663" y="2801938"/>
            <a:ext cx="13335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5" name="Picture 5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3"/>
          <a:stretch>
            <a:fillRect/>
          </a:stretch>
        </p:blipFill>
        <p:spPr bwMode="auto">
          <a:xfrm>
            <a:off x="6473825" y="2879725"/>
            <a:ext cx="1555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1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505200"/>
            <a:ext cx="1301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72" descr="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5597525" y="2247900"/>
            <a:ext cx="1489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55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25" y="3378200"/>
            <a:ext cx="1158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46" descr="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0500" y="3384550"/>
            <a:ext cx="139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47" descr="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448050"/>
            <a:ext cx="1238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42" descr="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675" y="3387725"/>
            <a:ext cx="111125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30" descr="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13" r="13252"/>
          <a:stretch>
            <a:fillRect/>
          </a:stretch>
        </p:blipFill>
        <p:spPr bwMode="auto">
          <a:xfrm>
            <a:off x="2844800" y="3706813"/>
            <a:ext cx="2286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4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5" r="-7692" b="11221"/>
          <a:stretch>
            <a:fillRect/>
          </a:stretch>
        </p:blipFill>
        <p:spPr bwMode="auto">
          <a:xfrm>
            <a:off x="2020888" y="3392488"/>
            <a:ext cx="1857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4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3" t="23529" b="5882"/>
          <a:stretch>
            <a:fillRect/>
          </a:stretch>
        </p:blipFill>
        <p:spPr bwMode="auto">
          <a:xfrm>
            <a:off x="2192338" y="3408363"/>
            <a:ext cx="125412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4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0" b="7748"/>
          <a:stretch>
            <a:fillRect/>
          </a:stretch>
        </p:blipFill>
        <p:spPr bwMode="auto">
          <a:xfrm>
            <a:off x="2178050" y="2835275"/>
            <a:ext cx="37465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4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1" b="3030"/>
          <a:stretch>
            <a:fillRect/>
          </a:stretch>
        </p:blipFill>
        <p:spPr bwMode="auto">
          <a:xfrm>
            <a:off x="2393950" y="2859088"/>
            <a:ext cx="2492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5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8" b="2809"/>
          <a:stretch>
            <a:fillRect/>
          </a:stretch>
        </p:blipFill>
        <p:spPr bwMode="auto">
          <a:xfrm>
            <a:off x="2586038" y="2832100"/>
            <a:ext cx="2809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5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3" r="30266" b="-7463"/>
          <a:stretch>
            <a:fillRect/>
          </a:stretch>
        </p:blipFill>
        <p:spPr bwMode="auto">
          <a:xfrm>
            <a:off x="2857500" y="2827338"/>
            <a:ext cx="13335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5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3"/>
          <a:stretch>
            <a:fillRect/>
          </a:stretch>
        </p:blipFill>
        <p:spPr bwMode="auto">
          <a:xfrm>
            <a:off x="2887663" y="2905125"/>
            <a:ext cx="1555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52" descr="1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850" y="3530600"/>
            <a:ext cx="1301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72" descr="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2012950" y="2254250"/>
            <a:ext cx="1489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42913" y="970670"/>
            <a:ext cx="8243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   </a:t>
            </a:r>
            <a:r>
              <a:rPr lang="en-US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Tập</a:t>
            </a: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viết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1488" y="1219200"/>
            <a:ext cx="8243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7200" name="Picture 16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5" r="-7692" b="11221"/>
          <a:stretch>
            <a:fillRect/>
          </a:stretch>
        </p:blipFill>
        <p:spPr bwMode="auto">
          <a:xfrm>
            <a:off x="4519613" y="1690688"/>
            <a:ext cx="115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17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3" t="23529" b="5882"/>
          <a:stretch>
            <a:fillRect/>
          </a:stretch>
        </p:blipFill>
        <p:spPr bwMode="auto">
          <a:xfrm>
            <a:off x="4610100" y="1704975"/>
            <a:ext cx="77788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1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0" b="7748"/>
          <a:stretch>
            <a:fillRect/>
          </a:stretch>
        </p:blipFill>
        <p:spPr bwMode="auto">
          <a:xfrm>
            <a:off x="4613275" y="1370013"/>
            <a:ext cx="2349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19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1" b="3030"/>
          <a:stretch>
            <a:fillRect/>
          </a:stretch>
        </p:blipFill>
        <p:spPr bwMode="auto">
          <a:xfrm>
            <a:off x="4752975" y="1371600"/>
            <a:ext cx="1571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20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8" b="2809"/>
          <a:stretch>
            <a:fillRect/>
          </a:stretch>
        </p:blipFill>
        <p:spPr bwMode="auto">
          <a:xfrm>
            <a:off x="4881563" y="1352550"/>
            <a:ext cx="1762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2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3" r="30266" b="-7463"/>
          <a:stretch>
            <a:fillRect/>
          </a:stretch>
        </p:blipFill>
        <p:spPr bwMode="auto">
          <a:xfrm>
            <a:off x="5038725" y="1338263"/>
            <a:ext cx="12541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Picture 2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3"/>
          <a:stretch>
            <a:fillRect/>
          </a:stretch>
        </p:blipFill>
        <p:spPr bwMode="auto">
          <a:xfrm>
            <a:off x="5099050" y="1403350"/>
            <a:ext cx="9683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3366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133600" y="3124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38400" y="2590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14600" y="36576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1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pic>
        <p:nvPicPr>
          <p:cNvPr id="7212" name="Picture 72" descr="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80" r="79305" b="48492"/>
          <a:stretch>
            <a:fillRect/>
          </a:stretch>
        </p:blipFill>
        <p:spPr bwMode="auto">
          <a:xfrm>
            <a:off x="2016125" y="3698875"/>
            <a:ext cx="1489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72" descr="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80" r="79305" b="50247"/>
          <a:stretch>
            <a:fillRect/>
          </a:stretch>
        </p:blipFill>
        <p:spPr bwMode="auto">
          <a:xfrm>
            <a:off x="5597525" y="3683000"/>
            <a:ext cx="1489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45"/>
          <p:cNvSpPr/>
          <p:nvPr/>
        </p:nvSpPr>
        <p:spPr bwMode="auto">
          <a:xfrm>
            <a:off x="0" y="228600"/>
            <a:ext cx="2057400" cy="1828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2" name="WordArt 11" descr="164-Bicchieri"/>
          <p:cNvSpPr>
            <a:spLocks noChangeArrowheads="1" noChangeShapeType="1" noTextEdit="1"/>
          </p:cNvSpPr>
          <p:nvPr/>
        </p:nvSpPr>
        <p:spPr bwMode="auto">
          <a:xfrm>
            <a:off x="304799" y="457200"/>
            <a:ext cx="1524001" cy="124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882808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3"/>
                  <a:srcRect/>
                  <a:stretch>
                    <a:fillRect/>
                  </a:stretch>
                </a:blipFill>
              </a:rPr>
              <a:t>Trường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3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3"/>
                  <a:srcRect/>
                  <a:stretch>
                    <a:fillRect/>
                  </a:stretch>
                </a:blipFill>
              </a:rPr>
              <a:t>Tiểu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3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3"/>
                  <a:srcRect/>
                  <a:stretch>
                    <a:fillRect/>
                  </a:stretch>
                </a:blipFill>
              </a:rPr>
              <a:t>học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3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3"/>
                  <a:srcRect/>
                  <a:stretch>
                    <a:fillRect/>
                  </a:stretch>
                </a:blipFill>
              </a:rPr>
              <a:t>Võ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3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3"/>
                  <a:srcRect/>
                  <a:stretch>
                    <a:fillRect/>
                  </a:stretch>
                </a:blipFill>
              </a:rPr>
              <a:t>Thị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3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3"/>
                  <a:srcRect/>
                  <a:stretch>
                    <a:fillRect/>
                  </a:stretch>
                </a:blipFill>
              </a:rPr>
              <a:t>Sáu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3"/>
                <a:srcRect/>
                <a:stretch>
                  <a:fillRect/>
                </a:stretch>
              </a:blipFill>
            </a:endParaRPr>
          </a:p>
          <a:p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3"/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7200" y="12192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 smtClean="0"/>
              <a:t>3D</a:t>
            </a:r>
            <a:endParaRPr lang="en-US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7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638550"/>
            <a:ext cx="4603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346450"/>
            <a:ext cx="6826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413125"/>
            <a:ext cx="3889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87" r="2750"/>
          <a:stretch>
            <a:fillRect/>
          </a:stretch>
        </p:blipFill>
        <p:spPr bwMode="auto">
          <a:xfrm>
            <a:off x="4975225" y="3481388"/>
            <a:ext cx="63341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9113" y="3398838"/>
            <a:ext cx="2746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544888"/>
            <a:ext cx="1857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72" descr="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4495800" y="2514600"/>
            <a:ext cx="23066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663950"/>
            <a:ext cx="4603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357563"/>
            <a:ext cx="6826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7425" y="3424238"/>
            <a:ext cx="3889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87" r="2750"/>
          <a:stretch>
            <a:fillRect/>
          </a:stretch>
        </p:blipFill>
        <p:spPr bwMode="auto">
          <a:xfrm>
            <a:off x="2370138" y="3492500"/>
            <a:ext cx="63341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4025" y="3424238"/>
            <a:ext cx="2746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3" y="3570288"/>
            <a:ext cx="1857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72" descr="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1884363" y="2514600"/>
            <a:ext cx="23066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108200" y="34417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4600" y="3211513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628900" y="45085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90600" y="91440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r>
              <a:rPr lang="en-US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Tập</a:t>
            </a: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viết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71488" y="1219200"/>
            <a:ext cx="8243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Ôn chữ hoa      (tiếp theo)</a:t>
            </a:r>
          </a:p>
        </p:txBody>
      </p:sp>
      <p:pic>
        <p:nvPicPr>
          <p:cNvPr id="8215" name="Picture 1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5" r="-7692" b="11221"/>
          <a:stretch>
            <a:fillRect/>
          </a:stretch>
        </p:blipFill>
        <p:spPr bwMode="auto">
          <a:xfrm>
            <a:off x="4519613" y="1690688"/>
            <a:ext cx="115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1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3" t="23529" b="5882"/>
          <a:stretch>
            <a:fillRect/>
          </a:stretch>
        </p:blipFill>
        <p:spPr bwMode="auto">
          <a:xfrm>
            <a:off x="4610100" y="1704975"/>
            <a:ext cx="77788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1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0" b="7748"/>
          <a:stretch>
            <a:fillRect/>
          </a:stretch>
        </p:blipFill>
        <p:spPr bwMode="auto">
          <a:xfrm>
            <a:off x="4613275" y="1370013"/>
            <a:ext cx="2349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1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1" b="3030"/>
          <a:stretch>
            <a:fillRect/>
          </a:stretch>
        </p:blipFill>
        <p:spPr bwMode="auto">
          <a:xfrm>
            <a:off x="4752975" y="1371600"/>
            <a:ext cx="1571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2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8" b="2809"/>
          <a:stretch>
            <a:fillRect/>
          </a:stretch>
        </p:blipFill>
        <p:spPr bwMode="auto">
          <a:xfrm>
            <a:off x="4881563" y="1352550"/>
            <a:ext cx="1762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2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3" r="30266" b="-7463"/>
          <a:stretch>
            <a:fillRect/>
          </a:stretch>
        </p:blipFill>
        <p:spPr bwMode="auto">
          <a:xfrm>
            <a:off x="5038725" y="1338263"/>
            <a:ext cx="12541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2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3"/>
          <a:stretch>
            <a:fillRect/>
          </a:stretch>
        </p:blipFill>
        <p:spPr bwMode="auto">
          <a:xfrm>
            <a:off x="5099050" y="1403350"/>
            <a:ext cx="9683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7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929063"/>
            <a:ext cx="714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175" y="3629025"/>
            <a:ext cx="22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556000"/>
            <a:ext cx="9842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6713" y="3533775"/>
            <a:ext cx="5905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0175" y="3843338"/>
            <a:ext cx="3905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488" y="4876800"/>
            <a:ext cx="4413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484688"/>
            <a:ext cx="158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471988"/>
            <a:ext cx="282575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535488"/>
            <a:ext cx="1746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72" descr="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4856163" y="2743200"/>
            <a:ext cx="23066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4550" y="3929063"/>
            <a:ext cx="7143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29025"/>
            <a:ext cx="22701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663" y="3556000"/>
            <a:ext cx="9842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2538" y="3533775"/>
            <a:ext cx="5905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43338"/>
            <a:ext cx="3905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876800"/>
            <a:ext cx="4413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1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4813" y="4484688"/>
            <a:ext cx="158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2400" y="4471988"/>
            <a:ext cx="282575" cy="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325" y="4535488"/>
            <a:ext cx="17462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72" descr="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1931988" y="2743200"/>
            <a:ext cx="23066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42913" y="914400"/>
            <a:ext cx="8243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Tập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viết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71488" y="1219200"/>
            <a:ext cx="8243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Ôn chữ hoa      (tiếp theo)</a:t>
            </a:r>
          </a:p>
        </p:txBody>
      </p:sp>
      <p:pic>
        <p:nvPicPr>
          <p:cNvPr id="9242" name="Picture 1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5" r="-7692" b="11221"/>
          <a:stretch>
            <a:fillRect/>
          </a:stretch>
        </p:blipFill>
        <p:spPr bwMode="auto">
          <a:xfrm>
            <a:off x="4519613" y="1690688"/>
            <a:ext cx="115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1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3" t="23529" b="5882"/>
          <a:stretch>
            <a:fillRect/>
          </a:stretch>
        </p:blipFill>
        <p:spPr bwMode="auto">
          <a:xfrm>
            <a:off x="4610100" y="1704975"/>
            <a:ext cx="77788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1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0" b="7748"/>
          <a:stretch>
            <a:fillRect/>
          </a:stretch>
        </p:blipFill>
        <p:spPr bwMode="auto">
          <a:xfrm>
            <a:off x="4613275" y="1370013"/>
            <a:ext cx="2349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19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1" b="3030"/>
          <a:stretch>
            <a:fillRect/>
          </a:stretch>
        </p:blipFill>
        <p:spPr bwMode="auto">
          <a:xfrm>
            <a:off x="4752975" y="1371600"/>
            <a:ext cx="1571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20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8" b="2809"/>
          <a:stretch>
            <a:fillRect/>
          </a:stretch>
        </p:blipFill>
        <p:spPr bwMode="auto">
          <a:xfrm>
            <a:off x="4881563" y="1352550"/>
            <a:ext cx="1762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2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3" r="30266" b="-7463"/>
          <a:stretch>
            <a:fillRect/>
          </a:stretch>
        </p:blipFill>
        <p:spPr bwMode="auto">
          <a:xfrm>
            <a:off x="5038725" y="1338263"/>
            <a:ext cx="12541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2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3"/>
          <a:stretch>
            <a:fillRect/>
          </a:stretch>
        </p:blipFill>
        <p:spPr bwMode="auto">
          <a:xfrm>
            <a:off x="5099050" y="1403350"/>
            <a:ext cx="9683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616200" y="40132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1" name="Picture 7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800" y="2362200"/>
            <a:ext cx="69738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2" name="Picture 7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273"/>
          <a:stretch>
            <a:fillRect/>
          </a:stretch>
        </p:blipFill>
        <p:spPr bwMode="auto">
          <a:xfrm>
            <a:off x="939800" y="3746500"/>
            <a:ext cx="69738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1158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740150"/>
            <a:ext cx="139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803650"/>
            <a:ext cx="1238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743325"/>
            <a:ext cx="111125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13" r="13252"/>
          <a:stretch>
            <a:fillRect/>
          </a:stretch>
        </p:blipFill>
        <p:spPr bwMode="auto">
          <a:xfrm>
            <a:off x="1768475" y="4062413"/>
            <a:ext cx="2286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85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3" descr="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85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cs9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9375"/>
            <a:ext cx="1809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1889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3" descr="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85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cs9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92550"/>
            <a:ext cx="1809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 descr="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13" r="13252"/>
          <a:stretch>
            <a:fillRect/>
          </a:stretch>
        </p:blipFill>
        <p:spPr bwMode="auto">
          <a:xfrm>
            <a:off x="2549525" y="4060825"/>
            <a:ext cx="2286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" descr="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1438" y="3738563"/>
            <a:ext cx="11588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733800"/>
            <a:ext cx="3286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5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733800"/>
            <a:ext cx="1539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8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85725" cy="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9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98425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8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225" y="3705225"/>
            <a:ext cx="889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9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250" y="3705225"/>
            <a:ext cx="1952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10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225" y="3705225"/>
            <a:ext cx="1301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11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8700" y="3895725"/>
            <a:ext cx="1301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6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575" y="3708400"/>
            <a:ext cx="2555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cs13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0480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3" descr="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92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4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275" y="3740150"/>
            <a:ext cx="117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736975"/>
            <a:ext cx="1555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275" y="3806825"/>
            <a:ext cx="1365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8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889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0" descr="9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1952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1" descr="10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1301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11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921125"/>
            <a:ext cx="1301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 descr="6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2555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7" name="Picture 101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55" t="-7692" r="11221"/>
          <a:stretch>
            <a:fillRect/>
          </a:stretch>
        </p:blipFill>
        <p:spPr bwMode="auto">
          <a:xfrm>
            <a:off x="4648200" y="3505200"/>
            <a:ext cx="22066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6" name="Picture 46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5" r="-7692" b="11221"/>
          <a:stretch>
            <a:fillRect/>
          </a:stretch>
        </p:blipFill>
        <p:spPr bwMode="auto">
          <a:xfrm>
            <a:off x="944563" y="3748088"/>
            <a:ext cx="1857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7" name="Picture 47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3" t="23529" b="5882"/>
          <a:stretch>
            <a:fillRect/>
          </a:stretch>
        </p:blipFill>
        <p:spPr bwMode="auto">
          <a:xfrm>
            <a:off x="1116013" y="3763963"/>
            <a:ext cx="125412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8" name="Picture 48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0" b="7748"/>
          <a:stretch>
            <a:fillRect/>
          </a:stretch>
        </p:blipFill>
        <p:spPr bwMode="auto">
          <a:xfrm>
            <a:off x="1101725" y="3190875"/>
            <a:ext cx="37465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9" name="Picture 49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1" b="3030"/>
          <a:stretch>
            <a:fillRect/>
          </a:stretch>
        </p:blipFill>
        <p:spPr bwMode="auto">
          <a:xfrm>
            <a:off x="1317625" y="3214688"/>
            <a:ext cx="2492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0" name="Picture 50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8" b="2809"/>
          <a:stretch>
            <a:fillRect/>
          </a:stretch>
        </p:blipFill>
        <p:spPr bwMode="auto">
          <a:xfrm>
            <a:off x="1509713" y="3187700"/>
            <a:ext cx="2809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1" name="Picture 51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3" r="30266" b="-7463"/>
          <a:stretch>
            <a:fillRect/>
          </a:stretch>
        </p:blipFill>
        <p:spPr bwMode="auto">
          <a:xfrm>
            <a:off x="1781175" y="3182938"/>
            <a:ext cx="13335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2" name="Picture 52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3"/>
          <a:stretch>
            <a:fillRect/>
          </a:stretch>
        </p:blipFill>
        <p:spPr bwMode="auto">
          <a:xfrm>
            <a:off x="1811338" y="3260725"/>
            <a:ext cx="1555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3" name="Picture 84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421063"/>
            <a:ext cx="26511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4" name="Picture 85"/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238500"/>
            <a:ext cx="3921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5" name="Picture 86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525" y="3257550"/>
            <a:ext cx="2238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6" name="Picture 87"/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87" r="2750"/>
          <a:stretch>
            <a:fillRect/>
          </a:stretch>
        </p:blipFill>
        <p:spPr bwMode="auto">
          <a:xfrm>
            <a:off x="4270375" y="3289300"/>
            <a:ext cx="363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7" name="Picture 88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240088"/>
            <a:ext cx="160338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8" name="Picture 89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333750"/>
            <a:ext cx="1063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99" name="Picture 102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429000"/>
            <a:ext cx="40322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00" name="Picture 103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7075" y="3244850"/>
            <a:ext cx="127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01" name="Picture 104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197225"/>
            <a:ext cx="557213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02" name="Picture 105"/>
          <p:cNvPicPr>
            <a:picLocks noChangeAspect="1" noChangeArrowheads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4263" y="3181350"/>
            <a:ext cx="3317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03" name="Picture 106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2975" y="3384550"/>
            <a:ext cx="2190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04" name="Picture 107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525" y="4017963"/>
            <a:ext cx="249238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05" name="Picture 108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762375"/>
            <a:ext cx="92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06" name="Picture 109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1100" y="3743325"/>
            <a:ext cx="158750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07" name="Picture 110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713" y="3790950"/>
            <a:ext cx="9683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ro5.pn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905250"/>
            <a:ext cx="14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ro1.png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702050"/>
            <a:ext cx="101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0" descr="ro2.png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705225"/>
            <a:ext cx="444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1" descr="ro3.png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71900"/>
            <a:ext cx="18097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2" descr="ro4.png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784600"/>
            <a:ext cx="1206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8" descr="7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5920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6" descr="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65550"/>
            <a:ext cx="139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7" descr="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0725" y="3829050"/>
            <a:ext cx="1238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2" descr="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765550"/>
            <a:ext cx="111125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3" descr="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59200"/>
            <a:ext cx="8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11.png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4575" y="4016375"/>
            <a:ext cx="100013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7.png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35375"/>
            <a:ext cx="53975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3" descr="8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590925"/>
            <a:ext cx="85725" cy="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4" descr="9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0250" y="3590925"/>
            <a:ext cx="98425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cs13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29000"/>
            <a:ext cx="30480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2" descr="11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886200"/>
            <a:ext cx="1301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33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134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57200" y="16764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   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Từ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ứng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dụng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:   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95313" y="609600"/>
            <a:ext cx="8243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Tập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viết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623888" y="914400"/>
            <a:ext cx="8243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10320" name="Picture 16"/>
          <p:cNvPicPr>
            <a:picLocks noChangeAspect="1" noChangeArrowheads="1"/>
          </p:cNvPicPr>
          <p:nvPr/>
        </p:nvPicPr>
        <p:blipFill>
          <a:blip r:embed="rId5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5" r="-7692" b="11221"/>
          <a:stretch>
            <a:fillRect/>
          </a:stretch>
        </p:blipFill>
        <p:spPr bwMode="auto">
          <a:xfrm>
            <a:off x="4672013" y="1385888"/>
            <a:ext cx="115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1" name="Picture 17"/>
          <p:cNvPicPr>
            <a:picLocks noChangeAspect="1" noChangeArrowheads="1"/>
          </p:cNvPicPr>
          <p:nvPr/>
        </p:nvPicPr>
        <p:blipFill>
          <a:blip r:embed="rId5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3" t="23529" b="5882"/>
          <a:stretch>
            <a:fillRect/>
          </a:stretch>
        </p:blipFill>
        <p:spPr bwMode="auto">
          <a:xfrm>
            <a:off x="4762500" y="1400175"/>
            <a:ext cx="77788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2" name="Picture 18"/>
          <p:cNvPicPr>
            <a:picLocks noChangeAspect="1" noChangeArrowheads="1"/>
          </p:cNvPicPr>
          <p:nvPr/>
        </p:nvPicPr>
        <p:blipFill>
          <a:blip r:embed="rId5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0" b="7748"/>
          <a:stretch>
            <a:fillRect/>
          </a:stretch>
        </p:blipFill>
        <p:spPr bwMode="auto">
          <a:xfrm>
            <a:off x="4765675" y="1065213"/>
            <a:ext cx="2349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3" name="Picture 19"/>
          <p:cNvPicPr>
            <a:picLocks noChangeAspect="1" noChangeArrowheads="1"/>
          </p:cNvPicPr>
          <p:nvPr/>
        </p:nvPicPr>
        <p:blipFill>
          <a:blip r:embed="rId5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1" b="3030"/>
          <a:stretch>
            <a:fillRect/>
          </a:stretch>
        </p:blipFill>
        <p:spPr bwMode="auto">
          <a:xfrm>
            <a:off x="4905375" y="1066800"/>
            <a:ext cx="1571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4" name="Picture 20"/>
          <p:cNvPicPr>
            <a:picLocks noChangeAspect="1" noChangeArrowheads="1"/>
          </p:cNvPicPr>
          <p:nvPr/>
        </p:nvPicPr>
        <p:blipFill>
          <a:blip r:embed="rId5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8" b="2809"/>
          <a:stretch>
            <a:fillRect/>
          </a:stretch>
        </p:blipFill>
        <p:spPr bwMode="auto">
          <a:xfrm>
            <a:off x="5033963" y="1047750"/>
            <a:ext cx="1762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5" name="Picture 21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3" r="30266" b="-7463"/>
          <a:stretch>
            <a:fillRect/>
          </a:stretch>
        </p:blipFill>
        <p:spPr bwMode="auto">
          <a:xfrm>
            <a:off x="5191125" y="1033463"/>
            <a:ext cx="12541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6" name="Picture 22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3"/>
          <a:stretch>
            <a:fillRect/>
          </a:stretch>
        </p:blipFill>
        <p:spPr bwMode="auto">
          <a:xfrm>
            <a:off x="5251450" y="1098550"/>
            <a:ext cx="9683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Oval 86"/>
          <p:cNvSpPr/>
          <p:nvPr/>
        </p:nvSpPr>
        <p:spPr bwMode="auto">
          <a:xfrm>
            <a:off x="0" y="228600"/>
            <a:ext cx="2057400" cy="1828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8" name="WordArt 11" descr="164-Bicchieri"/>
          <p:cNvSpPr>
            <a:spLocks noChangeArrowheads="1" noChangeShapeType="1" noTextEdit="1"/>
          </p:cNvSpPr>
          <p:nvPr/>
        </p:nvSpPr>
        <p:spPr bwMode="auto">
          <a:xfrm>
            <a:off x="304799" y="457200"/>
            <a:ext cx="1524001" cy="124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882808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0"/>
                  <a:srcRect/>
                  <a:stretch>
                    <a:fillRect/>
                  </a:stretch>
                </a:blipFill>
              </a:rPr>
              <a:t>Trường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0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0"/>
                  <a:srcRect/>
                  <a:stretch>
                    <a:fillRect/>
                  </a:stretch>
                </a:blipFill>
              </a:rPr>
              <a:t>Tiểu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0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0"/>
                  <a:srcRect/>
                  <a:stretch>
                    <a:fillRect/>
                  </a:stretch>
                </a:blipFill>
              </a:rPr>
              <a:t>học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0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0"/>
                  <a:srcRect/>
                  <a:stretch>
                    <a:fillRect/>
                  </a:stretch>
                </a:blipFill>
              </a:rPr>
              <a:t>Võ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0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0"/>
                  <a:srcRect/>
                  <a:stretch>
                    <a:fillRect/>
                  </a:stretch>
                </a:blipFill>
              </a:rPr>
              <a:t>Thị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0"/>
                  <a:srcRect/>
                  <a:stretch>
                    <a:fillRect/>
                  </a:stretch>
                </a:blipFill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0"/>
                  <a:srcRect/>
                  <a:stretch>
                    <a:fillRect/>
                  </a:stretch>
                </a:blipFill>
              </a:rPr>
              <a:t>Sau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60"/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7200" y="12192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Lớp</a:t>
            </a:r>
            <a:r>
              <a:rPr lang="en-US" sz="1800" dirty="0" smtClean="0"/>
              <a:t> </a:t>
            </a:r>
            <a:r>
              <a:rPr lang="en-US" sz="1800" dirty="0" err="1" smtClean="0"/>
              <a:t>3D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1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2000"/>
                                        <p:tgtEl>
                                          <p:spTgt spid="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2000"/>
                                        <p:tgtEl>
                                          <p:spTgt spid="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2000"/>
                                        <p:tgtEl>
                                          <p:spTgt spid="8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8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8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2000"/>
                                        <p:tgtEl>
                                          <p:spTgt spid="8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8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8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8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2000"/>
                                        <p:tgtEl>
                                          <p:spTgt spid="8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2000"/>
                                        <p:tgtEl>
                                          <p:spTgt spid="8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2000"/>
                                        <p:tgtEl>
                                          <p:spTgt spid="8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2000"/>
                                        <p:tgtEl>
                                          <p:spTgt spid="8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9" dur="2000"/>
                                        <p:tgtEl>
                                          <p:spTgt spid="8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2" dur="2000"/>
                                        <p:tgtEl>
                                          <p:spTgt spid="8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2000"/>
                                        <p:tgtEl>
                                          <p:spTgt spid="8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8" dur="2000"/>
                                        <p:tgtEl>
                                          <p:spTgt spid="8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1" dur="2000"/>
                                        <p:tgtEl>
                                          <p:spTgt spid="8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4" dur="2000"/>
                                        <p:tgtEl>
                                          <p:spTgt spid="8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7" dur="2000"/>
                                        <p:tgtEl>
                                          <p:spTgt spid="8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0" dur="2000"/>
                                        <p:tgtEl>
                                          <p:spTgt spid="8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1" dur="2000"/>
                                        <p:tgtEl>
                                          <p:spTgt spid="8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4" dur="2000"/>
                                        <p:tgtEl>
                                          <p:spTgt spid="8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7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42913" y="533400"/>
            <a:ext cx="8243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Tập</a:t>
            </a: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viết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1488" y="838200"/>
            <a:ext cx="8243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Ôn chữ hoa      (tiếp theo)</a:t>
            </a:r>
          </a:p>
        </p:txBody>
      </p:sp>
      <p:pic>
        <p:nvPicPr>
          <p:cNvPr id="11268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5" r="-7692" b="11221"/>
          <a:stretch>
            <a:fillRect/>
          </a:stretch>
        </p:blipFill>
        <p:spPr bwMode="auto">
          <a:xfrm>
            <a:off x="4519613" y="1309688"/>
            <a:ext cx="115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3" t="23529" b="5882"/>
          <a:stretch>
            <a:fillRect/>
          </a:stretch>
        </p:blipFill>
        <p:spPr bwMode="auto">
          <a:xfrm>
            <a:off x="4610100" y="1323975"/>
            <a:ext cx="77788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0" b="7748"/>
          <a:stretch>
            <a:fillRect/>
          </a:stretch>
        </p:blipFill>
        <p:spPr bwMode="auto">
          <a:xfrm>
            <a:off x="4613275" y="989013"/>
            <a:ext cx="2349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1" b="3030"/>
          <a:stretch>
            <a:fillRect/>
          </a:stretch>
        </p:blipFill>
        <p:spPr bwMode="auto">
          <a:xfrm>
            <a:off x="4752975" y="990600"/>
            <a:ext cx="1571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8" b="2809"/>
          <a:stretch>
            <a:fillRect/>
          </a:stretch>
        </p:blipFill>
        <p:spPr bwMode="auto">
          <a:xfrm>
            <a:off x="4881563" y="971550"/>
            <a:ext cx="1762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3" r="30266" b="-7463"/>
          <a:stretch>
            <a:fillRect/>
          </a:stretch>
        </p:blipFill>
        <p:spPr bwMode="auto">
          <a:xfrm>
            <a:off x="5038725" y="957263"/>
            <a:ext cx="12541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3"/>
          <a:stretch>
            <a:fillRect/>
          </a:stretch>
        </p:blipFill>
        <p:spPr bwMode="auto">
          <a:xfrm>
            <a:off x="5099050" y="1022350"/>
            <a:ext cx="9683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9" name="Picture 11" descr="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388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9800" y="6096000"/>
            <a:ext cx="4191000" cy="6096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01/02/1940 – 10/10/1964</a:t>
            </a: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1277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800" y="2362200"/>
            <a:ext cx="69738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7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273"/>
          <a:stretch>
            <a:fillRect/>
          </a:stretch>
        </p:blipFill>
        <p:spPr bwMode="auto">
          <a:xfrm>
            <a:off x="939800" y="3746500"/>
            <a:ext cx="69738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33800"/>
            <a:ext cx="1158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740150"/>
            <a:ext cx="139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803650"/>
            <a:ext cx="1238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743325"/>
            <a:ext cx="111125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13" r="13252"/>
          <a:stretch>
            <a:fillRect/>
          </a:stretch>
        </p:blipFill>
        <p:spPr bwMode="auto">
          <a:xfrm>
            <a:off x="1768475" y="4062413"/>
            <a:ext cx="2286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85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3" descr="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85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cs9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9375"/>
            <a:ext cx="1809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1889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3" descr="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85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cs9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92550"/>
            <a:ext cx="18097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 descr="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13" r="13252"/>
          <a:stretch>
            <a:fillRect/>
          </a:stretch>
        </p:blipFill>
        <p:spPr bwMode="auto">
          <a:xfrm>
            <a:off x="2549525" y="4060825"/>
            <a:ext cx="2286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1438" y="3738563"/>
            <a:ext cx="11588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733800"/>
            <a:ext cx="3286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5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733800"/>
            <a:ext cx="1539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85725" cy="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98425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8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225" y="3705225"/>
            <a:ext cx="889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9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250" y="3705225"/>
            <a:ext cx="1952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10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225" y="3705225"/>
            <a:ext cx="1301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1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8700" y="3895725"/>
            <a:ext cx="1301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6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575" y="3708400"/>
            <a:ext cx="2555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cs13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30480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3" descr="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92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4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275" y="3740150"/>
            <a:ext cx="1174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736975"/>
            <a:ext cx="15557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275" y="3806825"/>
            <a:ext cx="1365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8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889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0" descr="9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1952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1" descr="10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13017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1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0850" y="3921125"/>
            <a:ext cx="1301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 descr="6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2555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7" name="Picture 101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55" t="-7692" r="11221"/>
          <a:stretch>
            <a:fillRect/>
          </a:stretch>
        </p:blipFill>
        <p:spPr bwMode="auto">
          <a:xfrm>
            <a:off x="4648200" y="3505200"/>
            <a:ext cx="22066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1" name="Picture 46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5" r="-7692" b="11221"/>
          <a:stretch>
            <a:fillRect/>
          </a:stretch>
        </p:blipFill>
        <p:spPr bwMode="auto">
          <a:xfrm>
            <a:off x="944563" y="3748088"/>
            <a:ext cx="1857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2" name="Picture 4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3" t="23529" b="5882"/>
          <a:stretch>
            <a:fillRect/>
          </a:stretch>
        </p:blipFill>
        <p:spPr bwMode="auto">
          <a:xfrm>
            <a:off x="1116013" y="3763963"/>
            <a:ext cx="125412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3" name="Picture 48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0" b="7748"/>
          <a:stretch>
            <a:fillRect/>
          </a:stretch>
        </p:blipFill>
        <p:spPr bwMode="auto">
          <a:xfrm>
            <a:off x="1101725" y="3190875"/>
            <a:ext cx="37465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4" name="Picture 49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1" b="3030"/>
          <a:stretch>
            <a:fillRect/>
          </a:stretch>
        </p:blipFill>
        <p:spPr bwMode="auto">
          <a:xfrm>
            <a:off x="1317625" y="3214688"/>
            <a:ext cx="2492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5" name="Picture 50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8" b="2809"/>
          <a:stretch>
            <a:fillRect/>
          </a:stretch>
        </p:blipFill>
        <p:spPr bwMode="auto">
          <a:xfrm>
            <a:off x="1509713" y="3187700"/>
            <a:ext cx="2809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6" name="Picture 51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3" r="30266" b="-7463"/>
          <a:stretch>
            <a:fillRect/>
          </a:stretch>
        </p:blipFill>
        <p:spPr bwMode="auto">
          <a:xfrm>
            <a:off x="1781175" y="3182938"/>
            <a:ext cx="13335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7" name="Picture 52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3"/>
          <a:stretch>
            <a:fillRect/>
          </a:stretch>
        </p:blipFill>
        <p:spPr bwMode="auto">
          <a:xfrm>
            <a:off x="1811338" y="3260725"/>
            <a:ext cx="1555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8" name="Picture 84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421063"/>
            <a:ext cx="26511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9" name="Picture 85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238500"/>
            <a:ext cx="3921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10" name="Picture 86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525" y="3257550"/>
            <a:ext cx="2238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11" name="Picture 87"/>
          <p:cNvPicPr>
            <a:picLocks noChangeAspect="1" noChangeArrowheads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87" r="2750"/>
          <a:stretch>
            <a:fillRect/>
          </a:stretch>
        </p:blipFill>
        <p:spPr bwMode="auto">
          <a:xfrm>
            <a:off x="4270375" y="3289300"/>
            <a:ext cx="363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12" name="Picture 88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240088"/>
            <a:ext cx="160338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13" name="Picture 89"/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333750"/>
            <a:ext cx="1063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14" name="Picture 102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200" y="3429000"/>
            <a:ext cx="403225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15" name="Picture 103"/>
          <p:cNvPicPr>
            <a:picLocks noChangeAspect="1" noChangeArrowheads="1"/>
          </p:cNvPicPr>
          <p:nvPr/>
        </p:nvPicPr>
        <p:blipFill>
          <a:blip r:embed="rId3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7075" y="3244850"/>
            <a:ext cx="127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16" name="Picture 104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075" y="3197225"/>
            <a:ext cx="557213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17" name="Picture 105"/>
          <p:cNvPicPr>
            <a:picLocks noChangeAspect="1" noChangeArrowheads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4263" y="3181350"/>
            <a:ext cx="3317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18" name="Picture 106"/>
          <p:cNvPicPr>
            <a:picLocks noChangeAspect="1" noChangeArrowheads="1"/>
          </p:cNvPicPr>
          <p:nvPr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2975" y="3384550"/>
            <a:ext cx="2190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19" name="Picture 107"/>
          <p:cNvPicPr>
            <a:picLocks noChangeAspect="1" noChangeArrowheads="1"/>
          </p:cNvPicPr>
          <p:nvPr/>
        </p:nvPicPr>
        <p:blipFill>
          <a:blip r:embed="rId4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525" y="4017963"/>
            <a:ext cx="249238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20" name="Picture 108"/>
          <p:cNvPicPr>
            <a:picLocks noChangeAspect="1" noChangeArrowheads="1"/>
          </p:cNvPicPr>
          <p:nvPr/>
        </p:nvPicPr>
        <p:blipFill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762375"/>
            <a:ext cx="92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21" name="Picture 109"/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1100" y="3743325"/>
            <a:ext cx="158750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22" name="Picture 110"/>
          <p:cNvPicPr>
            <a:picLocks noChangeAspect="1" noChangeArrowheads="1"/>
          </p:cNvPicPr>
          <p:nvPr/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713" y="3790950"/>
            <a:ext cx="96837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ro5.pn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905250"/>
            <a:ext cx="1428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ro1.pn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702050"/>
            <a:ext cx="101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0" descr="ro2.png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705225"/>
            <a:ext cx="444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1" descr="ro3.png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71900"/>
            <a:ext cx="18097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2" descr="ro4.png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784600"/>
            <a:ext cx="1206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8" descr="7.p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59200"/>
            <a:ext cx="2063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6" descr="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65550"/>
            <a:ext cx="1397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7" descr="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0725" y="3829050"/>
            <a:ext cx="1238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2" descr="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765550"/>
            <a:ext cx="111125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3" descr="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59200"/>
            <a:ext cx="8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11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4575" y="4016375"/>
            <a:ext cx="100013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7.png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35375"/>
            <a:ext cx="53975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3" descr="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590925"/>
            <a:ext cx="85725" cy="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4" descr="9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0250" y="3590925"/>
            <a:ext cx="98425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0" descr="cs13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29000"/>
            <a:ext cx="30480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2" descr="11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525" y="3886200"/>
            <a:ext cx="1301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42913" y="914400"/>
            <a:ext cx="8243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Tập</a:t>
            </a: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viết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471488" y="1219200"/>
            <a:ext cx="8243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Ôn chữ hoa      (tiếp theo)</a:t>
            </a:r>
          </a:p>
        </p:txBody>
      </p:sp>
      <p:pic>
        <p:nvPicPr>
          <p:cNvPr id="12365" name="Picture 16"/>
          <p:cNvPicPr>
            <a:picLocks noChangeAspect="1" noChangeArrowheads="1"/>
          </p:cNvPicPr>
          <p:nvPr/>
        </p:nvPicPr>
        <p:blipFill>
          <a:blip r:embed="rId5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5" r="-7692" b="11221"/>
          <a:stretch>
            <a:fillRect/>
          </a:stretch>
        </p:blipFill>
        <p:spPr bwMode="auto">
          <a:xfrm>
            <a:off x="4519613" y="1690688"/>
            <a:ext cx="115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6" name="Picture 17"/>
          <p:cNvPicPr>
            <a:picLocks noChangeAspect="1" noChangeArrowheads="1"/>
          </p:cNvPicPr>
          <p:nvPr/>
        </p:nvPicPr>
        <p:blipFill>
          <a:blip r:embed="rId5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3" t="23529" b="5882"/>
          <a:stretch>
            <a:fillRect/>
          </a:stretch>
        </p:blipFill>
        <p:spPr bwMode="auto">
          <a:xfrm>
            <a:off x="4610100" y="1704975"/>
            <a:ext cx="77788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7" name="Picture 18"/>
          <p:cNvPicPr>
            <a:picLocks noChangeAspect="1" noChangeArrowheads="1"/>
          </p:cNvPicPr>
          <p:nvPr/>
        </p:nvPicPr>
        <p:blipFill>
          <a:blip r:embed="rId5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0" b="7748"/>
          <a:stretch>
            <a:fillRect/>
          </a:stretch>
        </p:blipFill>
        <p:spPr bwMode="auto">
          <a:xfrm>
            <a:off x="4613275" y="1370013"/>
            <a:ext cx="2349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8" name="Picture 19"/>
          <p:cNvPicPr>
            <a:picLocks noChangeAspect="1" noChangeArrowheads="1"/>
          </p:cNvPicPr>
          <p:nvPr/>
        </p:nvPicPr>
        <p:blipFill>
          <a:blip r:embed="rId5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1" b="3030"/>
          <a:stretch>
            <a:fillRect/>
          </a:stretch>
        </p:blipFill>
        <p:spPr bwMode="auto">
          <a:xfrm>
            <a:off x="4752975" y="1371600"/>
            <a:ext cx="1571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9" name="Picture 20"/>
          <p:cNvPicPr>
            <a:picLocks noChangeAspect="1" noChangeArrowheads="1"/>
          </p:cNvPicPr>
          <p:nvPr/>
        </p:nvPicPr>
        <p:blipFill>
          <a:blip r:embed="rId5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8" b="2809"/>
          <a:stretch>
            <a:fillRect/>
          </a:stretch>
        </p:blipFill>
        <p:spPr bwMode="auto">
          <a:xfrm>
            <a:off x="4881563" y="1352550"/>
            <a:ext cx="1762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0" name="Picture 21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3" r="30266" b="-7463"/>
          <a:stretch>
            <a:fillRect/>
          </a:stretch>
        </p:blipFill>
        <p:spPr bwMode="auto">
          <a:xfrm>
            <a:off x="5038725" y="1338263"/>
            <a:ext cx="12541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1" name="Picture 22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3"/>
          <a:stretch>
            <a:fillRect/>
          </a:stretch>
        </p:blipFill>
        <p:spPr bwMode="auto">
          <a:xfrm>
            <a:off x="5099050" y="1403350"/>
            <a:ext cx="9683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2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3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457200" y="17526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Từ ứng dụng: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1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1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1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1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1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11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1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1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1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11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1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11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1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2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2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2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2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2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2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2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2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38463"/>
            <a:ext cx="91440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42913" y="914400"/>
            <a:ext cx="8243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Tập</a:t>
            </a:r>
            <a:r>
              <a:rPr 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viết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1488" y="1219200"/>
            <a:ext cx="8243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Ôn chữ hoa      (tiếp theo)</a:t>
            </a: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55" r="-7692" b="11221"/>
          <a:stretch>
            <a:fillRect/>
          </a:stretch>
        </p:blipFill>
        <p:spPr bwMode="auto">
          <a:xfrm>
            <a:off x="4519613" y="1690688"/>
            <a:ext cx="115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13" t="23529" b="5882"/>
          <a:stretch>
            <a:fillRect/>
          </a:stretch>
        </p:blipFill>
        <p:spPr bwMode="auto">
          <a:xfrm>
            <a:off x="4610100" y="1704975"/>
            <a:ext cx="77788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40" b="7748"/>
          <a:stretch>
            <a:fillRect/>
          </a:stretch>
        </p:blipFill>
        <p:spPr bwMode="auto">
          <a:xfrm>
            <a:off x="4613275" y="1370013"/>
            <a:ext cx="2349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61" b="3030"/>
          <a:stretch>
            <a:fillRect/>
          </a:stretch>
        </p:blipFill>
        <p:spPr bwMode="auto">
          <a:xfrm>
            <a:off x="4752975" y="1371600"/>
            <a:ext cx="1571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8" b="2809"/>
          <a:stretch>
            <a:fillRect/>
          </a:stretch>
        </p:blipFill>
        <p:spPr bwMode="auto">
          <a:xfrm>
            <a:off x="4881563" y="1352550"/>
            <a:ext cx="17621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3" r="30266" b="-7463"/>
          <a:stretch>
            <a:fillRect/>
          </a:stretch>
        </p:blipFill>
        <p:spPr bwMode="auto">
          <a:xfrm>
            <a:off x="5038725" y="1338263"/>
            <a:ext cx="12541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23"/>
          <a:stretch>
            <a:fillRect/>
          </a:stretch>
        </p:blipFill>
        <p:spPr bwMode="auto">
          <a:xfrm>
            <a:off x="5099050" y="1403350"/>
            <a:ext cx="96838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9" descr="C:\Users\Home\Documents\DiggTheApp\Documents\My Pictures\38704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325" y="5703888"/>
            <a:ext cx="13366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6" name="Line 16"/>
          <p:cNvSpPr>
            <a:spLocks noChangeShapeType="1"/>
          </p:cNvSpPr>
          <p:nvPr/>
        </p:nvSpPr>
        <p:spPr bwMode="auto">
          <a:xfrm>
            <a:off x="127000" y="44831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>
            <a:off x="762000" y="38354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21336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Câu ứng dụng: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2113</TotalTime>
  <Words>156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Balloons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TruongHai</dc:creator>
  <cp:lastModifiedBy>User</cp:lastModifiedBy>
  <cp:revision>153</cp:revision>
  <dcterms:created xsi:type="dcterms:W3CDTF">2011-01-16T03:28:37Z</dcterms:created>
  <dcterms:modified xsi:type="dcterms:W3CDTF">2020-06-19T09:14:48Z</dcterms:modified>
</cp:coreProperties>
</file>