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259" r:id="rId3"/>
    <p:sldId id="297" r:id="rId4"/>
    <p:sldId id="298" r:id="rId5"/>
    <p:sldId id="29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1D8EDD-0698-41AE-95C4-8349F1FD03D3}">
          <p14:sldIdLst>
            <p14:sldId id="291"/>
            <p14:sldId id="259"/>
            <p14:sldId id="297"/>
            <p14:sldId id="298"/>
            <p14:sldId id="292"/>
          </p14:sldIdLst>
        </p14:section>
        <p14:section name="Untitled Section" id="{53DD2AA4-32DD-4EEC-9595-6473824E2C1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45" autoAdjust="0"/>
    <p:restoredTop sz="94660"/>
  </p:normalViewPr>
  <p:slideViewPr>
    <p:cSldViewPr>
      <p:cViewPr varScale="1">
        <p:scale>
          <a:sx n="87" d="100"/>
          <a:sy n="87" d="100"/>
        </p:scale>
        <p:origin x="-1560" y="-84"/>
      </p:cViewPr>
      <p:guideLst>
        <p:guide orient="horz" pos="2160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9103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Mắt, mồm ,tai  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376237" y="2895599"/>
            <a:ext cx="8405812" cy="228600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Plain">
              <a:avLst>
                <a:gd name="adj" fmla="val 50072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 panose="02020603050405020304"/>
                <a:cs typeface="Times New Roman" panose="02020603050405020304"/>
              </a:rPr>
              <a:t>ĐỀ 3: ĐÂY LÀ TÔI</a:t>
            </a:r>
            <a:endParaRPr lang="en-US" sz="3600" b="1" kern="10" dirty="0">
              <a:ln w="9525">
                <a:solidFill>
                  <a:srgbClr val="FF0000"/>
                </a:solidFill>
                <a:rou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078" name="Picture 5" descr="gachn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 descr="gachn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gachn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52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gachn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4" descr="878031oq6iuoirb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391525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5" descr="878031oq6iuoirb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627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6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047528">
            <a:off x="7224713" y="5119687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37" descr="878031oq6iuoirb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3477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38" descr="878031oq6iuoirb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1143000"/>
            <a:ext cx="5181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MĨ THUẬT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 t="7778" r="11852" b="7778"/>
          <a:stretch>
            <a:fillRect/>
          </a:stretch>
        </p:blipFill>
        <p:spPr>
          <a:xfrm rot="16200000">
            <a:off x="1011887" y="396888"/>
            <a:ext cx="2907632" cy="441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956" r="8519" b="3710"/>
          <a:stretch>
            <a:fillRect/>
          </a:stretch>
        </p:blipFill>
        <p:spPr>
          <a:xfrm rot="16200000">
            <a:off x="5499720" y="400795"/>
            <a:ext cx="290071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110" y="4357370"/>
            <a:ext cx="789156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mặt?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Nêu các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mặt?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26110" y="158750"/>
            <a:ext cx="42557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/>
              <a:t>I. Tìm hiểu chủ đề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41" y="1001911"/>
            <a:ext cx="1599719" cy="2222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32" y="1001911"/>
            <a:ext cx="1599719" cy="2222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49" y="1001911"/>
            <a:ext cx="1610660" cy="2222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4" y="1001911"/>
            <a:ext cx="1586042" cy="2222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6" y="3494041"/>
            <a:ext cx="1599719" cy="2316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09" y="3494041"/>
            <a:ext cx="1586042" cy="2316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41" y="3494041"/>
            <a:ext cx="1599719" cy="2316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49" y="3494041"/>
            <a:ext cx="1599719" cy="2316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11724" r="18543" b="14540"/>
          <a:stretch>
            <a:fillRect/>
          </a:stretch>
        </p:blipFill>
        <p:spPr bwMode="auto">
          <a:xfrm>
            <a:off x="407276" y="228601"/>
            <a:ext cx="271692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t="13707" r="17450" b="12586"/>
          <a:stretch>
            <a:fillRect/>
          </a:stretch>
        </p:blipFill>
        <p:spPr bwMode="auto">
          <a:xfrm>
            <a:off x="3276600" y="228600"/>
            <a:ext cx="2667000" cy="327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3" t="25182" r="25632" b="20792"/>
          <a:stretch>
            <a:fillRect/>
          </a:stretch>
        </p:blipFill>
        <p:spPr bwMode="auto">
          <a:xfrm>
            <a:off x="6096000" y="228601"/>
            <a:ext cx="2586082" cy="3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28" y="3657600"/>
            <a:ext cx="2583454" cy="294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32" descr="10082009152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94310" y="3689350"/>
            <a:ext cx="2834640" cy="2884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7" descr="J:\chan dung\IMG_2597.jpg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3276600" y="3747135"/>
            <a:ext cx="2667000" cy="28587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Mắt, mồm ,tai 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viên: Lê Thị Thanh Thủy</dc:title>
  <dc:creator>AutoBVT</dc:creator>
  <cp:lastModifiedBy>TLT-0972938322</cp:lastModifiedBy>
  <cp:revision>50</cp:revision>
  <dcterms:created xsi:type="dcterms:W3CDTF">2016-11-03T05:18:00Z</dcterms:created>
  <dcterms:modified xsi:type="dcterms:W3CDTF">2020-10-10T15:10:50Z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